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Override PartName="/drs/shapexml.xml" ContentType="application/vnd.ms-office.DrsShape+xml"/>
  <Override PartName="/drs/downrev.xml" ContentType="application/vnd.ms-office.DrsDownRev+xml"/>
</Types>
</file>

<file path=_rels/.rels><?xml version="1.0" encoding="UTF-8" standalone="yes"?>
<Relationships xmlns="http://schemas.openxmlformats.org/package/2006/relationships"><Relationship Id="rId1" Type="http://schemas.microsoft.com/office/2006/relationships/shapeXml" Target="drs/shapexml.xml"/><Relationship Id="rId2" Type="http://schemas.microsoft.com/office/2006/relationships/downRev" Target="drs/downrev.xml"/></Relationships>
</file>

<file path=drs/downrev.xml><?xml version="1.0" encoding="utf-8"?>
<a:downRevStg xmlns:a="http://schemas.openxmlformats.org/drawingml/2006/main" shapeCheckSum="+UHTu7kQHNrq3VKPpw5v+Q==&#10;" textCheckSum="yPE2qP==&#10;" shapeId="184323" fHybridRaster="0" ver="1"/>
</file>

<file path=drs/shapexml.xml><?xml version="1.0" encoding="utf-8"?>
<p:sp xmlns:p="http://schemas.openxmlformats.org/presentationml/2006/main">
  <p:nvSpPr>
    <p:cNvPr id="184323" name="Rectangle 3"/>
    <p:cNvSpPr>
      <a:spLocks xmlns:a="http://schemas.openxmlformats.org/drawingml/2006/main" noGrp="1"/>
    </p:cNvSpPr>
    <p:nvPr>
      <p:ph type="body" idx="1"/>
    </p:nvPr>
  </p:nvSpPr>
  <p:spPr/>
  <p:txBody>
    <a:bodyPr xmlns:a="http://schemas.openxmlformats.org/drawingml/2006/main" vert="horz" wrap="square" lIns="91440" tIns="45720" rIns="91440" bIns="45720" numCol="1" anchor="t" anchorCtr="0" compatLnSpc="1">
      <a:prstTxWarp prst="textNoShape">
        <a:avLst/>
      </a:prstTxWarp>
    </a:bodyPr>
    <a:lstStyle xmlns:a="http://schemas.openxmlformats.org/drawingml/2006/main"/>
    <a:p xmlns:a="http://schemas.openxmlformats.org/drawingml/2006/main">
      <a:pPr marL="0" marR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tabLst/>
        <a:defRPr/>
      </a:pPr>
      <a:r>
        <a:rPr kumimoji="0" lang="en-US" sz="1200" b="0" i="0" u="none" strike="noStrike" kern="1200" cap="none" spc="0" normalizeH="0" baseline="0" noProof="0" smtClean="0">
          <a:ln>
            <a:noFill/>
          </a:ln>
          <a:solidFill>
            <a:schemeClr val="tx1"/>
          </a:solidFill>
          <a:effectLst/>
          <a:uLnTx/>
          <a:uFillTx/>
          <a:latin typeface="Gill Sans" charset="0"/>
          <a:ea typeface="ＭＳ Ｐゴシック" charset="0"/>
          <a:cs typeface="+mn-cs"/>
        </a:rPr>
        <a:t> _____   ___   __ _______ ________    </a:t>
      </a:r>
    </a:p>
    <a:p xmlns:a="http://schemas.openxmlformats.org/drawingml/2006/main">
      <a:pPr marL="0" marR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tabLst/>
        <a:defRPr/>
      </a:pPr>
      <a:r>
        <a:rPr kumimoji="0" lang="en-US" sz="1200" b="0" i="0" u="none" strike="noStrike" kern="1200" cap="none" spc="0" normalizeH="0" baseline="0" noProof="0" smtClean="0">
          <a:ln>
            <a:noFill/>
          </a:ln>
          <a:solidFill>
            <a:schemeClr val="tx1"/>
          </a:solidFill>
          <a:effectLst/>
          <a:uLnTx/>
          <a:uFillTx/>
          <a:latin typeface="Gill Sans" charset="0"/>
          <a:ea typeface="ＭＳ Ｐゴシック" charset="0"/>
          <a:cs typeface="+mn-cs"/>
        </a:rPr>
        <a:t> _____ _________ _____ ______ __________ </a:t>
      </a:r>
    </a:p>
  </p:txBody>
</p:sp>
</file>