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_rels/shapexml.xml.rels><?xml version="1.0" encoding="UTF-8" standalone="yes"?>
<Relationships xmlns="http://schemas.openxmlformats.org/package/2006/relationships"><Relationship Id="rId1" Type="http://schemas.openxmlformats.org/officeDocument/2006/relationships/image" Target="media/image1.jpeg"/></Relationships>
</file>

<file path=drs/downrev.xml><?xml version="1.0" encoding="utf-8"?>
<a:downRevStg xmlns:a="http://schemas.openxmlformats.org/drawingml/2006/main" shapeCheckSum="amC1HZJgwYHv1pNKoOlV9u==&#10;" textCheckSum="ibfvYr==&#10;" shapeId="92168" fHybridRaster="0" ver="1"/>
</file>

<file path=drs/shapexml.xml><?xml version="1.0" encoding="utf-8"?>
<p:sp xmlns:p="http://schemas.openxmlformats.org/presentationml/2006/main">
  <p:nvSpPr>
    <p:cNvPr id="92168" name="Text Box 8"/>
    <p:cNvSpPr txBox="1">
      <a:spLocks xmlns:a="http://schemas.openxmlformats.org/drawingml/2006/main"/>
    </p:cNvSpPr>
    <p:nvPr/>
  </p:nvSpPr>
  <p:spPr bwMode="auto">
    <a:xfrm xmlns:a="http://schemas.openxmlformats.org/drawingml/2006/main">
      <a:off x="4657725" y="6956425"/>
      <a:ext cx="590550" cy="579438"/>
    </a:xfrm>
    <a:prstGeom xmlns:a="http://schemas.openxmlformats.org/drawingml/2006/main" prst="rect">
      <a:avLst/>
    </a:prstGeom>
    <a:noFill xmlns:a="http://schemas.openxmlformats.org/drawingml/2006/main"/>
    <a:ln xmlns:a="http://schemas.openxmlformats.org/drawingml/2006/main">
      <a:noFill/>
    </a:ln>
    <a:effectLst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blipFill dpi="0" rotWithShape="0">
            <a:blip xmlns:r="http://schemas.openxmlformats.org/officeDocument/2006/relationships" r:embed="rId1"/>
            <a:srcRect/>
            <a:tile tx="0" ty="0" sx="100000" sy="100000" flip="none" algn="tl"/>
          </a:blipFill>
        </a14:hiddenFill>
      </a:ext>
      <a:ext uri="{91240B29-F687-4f45-9708-019B960494DF}">
        <a14:hiddenLine xmlns:a14="http://schemas.microsoft.com/office/drawing/2010/main" w="25400">
          <a:solidFill>
            <a:srgbClr val="000000"/>
          </a:solidFill>
          <a:miter lim="800000"/>
          <a:headEnd/>
          <a:tailEnd/>
        </a14:hiddenLine>
      </a:ext>
      <a:ext uri="{AF507438-7753-43e0-B8FC-AC1667EBCBE1}">
        <a14:hiddenEffects xmlns:a14="http://schemas.microsoft.com/office/drawing/2010/main"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a14:hiddenEffects>
      </a:ext>
    </a:extLst>
  </p:spPr>
  <p:txBody>
    <a:bodyPr xmlns:a="http://schemas.openxmlformats.org/drawingml/2006/main" wrap="none">
      <a:spAutoFit/>
    </a:bodyPr>
    <a:lstStyle xmlns:a="http://schemas.openxmlformats.org/drawingml/2006/main"/>
    <a:p xmlns:a="http://schemas.openxmlformats.org/drawingml/2006/main">
      <a:pPr marL="0" marR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037A636F-716D-0641-9962-219A9B3FF35A}" type="slidenum">
        <a:rPr kumimoji="0" lang="en-US" sz="3200" b="0" i="0" u="none" strike="noStrike" kern="120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Gill Sans" charset="0"/>
          <a:ea typeface="ヒラギノ角ゴ Pro W3" charset="0"/>
          <a:cs typeface="ヒラギノ角ゴ Pro W3" charset="0"/>
          <a:sym typeface="Gill Sans" charset="0"/>
        </a:rPr>
        <a:pPr marL="0" marR="0" lvl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_</a:t>
      </a:fld>
      <a:endParaRPr kumimoji="0" lang="en-US" sz="3200" b="0" i="0" u="none" strike="noStrike" kern="1200" cap="none" spc="0" normalizeH="0" baseline="0" noProof="0">
        <a:ln>
          <a:noFill/>
        </a:ln>
        <a:solidFill>
          <a:srgbClr val="000000"/>
        </a:solidFill>
        <a:effectLst/>
        <a:uLnTx/>
        <a:uFillTx/>
        <a:latin typeface="Gill Sans" charset="0"/>
        <a:ea typeface="ヒラギノ角ゴ Pro W3" charset="0"/>
        <a:cs typeface="ヒラギノ角ゴ Pro W3" charset="0"/>
        <a:sym typeface="Gill Sans" charset="0"/>
      </a:endParaRPr>
    </a:p>
  </p:txBody>
</p:sp>
</file>