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1" r:id="rId2"/>
    <p:sldId id="28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5750" autoAdjust="0"/>
  </p:normalViewPr>
  <p:slideViewPr>
    <p:cSldViewPr snapToGrid="0">
      <p:cViewPr varScale="1">
        <p:scale>
          <a:sx n="61" d="100"/>
          <a:sy n="61" d="100"/>
        </p:scale>
        <p:origin x="8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0FF38-3374-4B1E-8D29-A6610AC2EF33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C37E91-7460-4413-92B0-FF657A2AD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624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CD6ED-9857-4FB4-8761-49D2071F9AB1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EC2DC-E2F6-47DA-8A26-F1696D083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45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CD6ED-9857-4FB4-8761-49D2071F9AB1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EC2DC-E2F6-47DA-8A26-F1696D083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17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CD6ED-9857-4FB4-8761-49D2071F9AB1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EC2DC-E2F6-47DA-8A26-F1696D083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71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CD6ED-9857-4FB4-8761-49D2071F9AB1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EC2DC-E2F6-47DA-8A26-F1696D083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539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CD6ED-9857-4FB4-8761-49D2071F9AB1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EC2DC-E2F6-47DA-8A26-F1696D083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903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CD6ED-9857-4FB4-8761-49D2071F9AB1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EC2DC-E2F6-47DA-8A26-F1696D083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58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CD6ED-9857-4FB4-8761-49D2071F9AB1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EC2DC-E2F6-47DA-8A26-F1696D083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059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CD6ED-9857-4FB4-8761-49D2071F9AB1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EC2DC-E2F6-47DA-8A26-F1696D083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93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CD6ED-9857-4FB4-8761-49D2071F9AB1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EC2DC-E2F6-47DA-8A26-F1696D083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416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CD6ED-9857-4FB4-8761-49D2071F9AB1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EC2DC-E2F6-47DA-8A26-F1696D083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42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CD6ED-9857-4FB4-8761-49D2071F9AB1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EC2DC-E2F6-47DA-8A26-F1696D083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53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CD6ED-9857-4FB4-8761-49D2071F9AB1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EC2DC-E2F6-47DA-8A26-F1696D083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016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582" y="484094"/>
            <a:ext cx="10879429" cy="1029395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Transitioning from </a:t>
            </a:r>
            <a:br>
              <a:rPr lang="en-US" sz="4000" b="1" dirty="0" smtClean="0"/>
            </a:br>
            <a:r>
              <a:rPr lang="en-US" sz="4000" b="1" dirty="0" smtClean="0"/>
              <a:t>Reference Genome (RG) </a:t>
            </a:r>
            <a:r>
              <a:rPr lang="en-US" sz="4000" dirty="0" smtClean="0"/>
              <a:t>to</a:t>
            </a:r>
            <a:r>
              <a:rPr lang="en-US" sz="4000" b="1" dirty="0" smtClean="0"/>
              <a:t> Personal Genome (PG)</a:t>
            </a:r>
            <a:endParaRPr lang="en-US" sz="40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391" y="2306889"/>
            <a:ext cx="8430000" cy="3494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75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93406"/>
            <a:ext cx="10515600" cy="80865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Personal genome construction using </a:t>
            </a:r>
            <a:r>
              <a:rPr lang="en-US" i="1" dirty="0" smtClean="0"/>
              <a:t>vcf2diploid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44083" y="6356284"/>
            <a:ext cx="4622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Rozowsky </a:t>
            </a:r>
            <a:r>
              <a:rPr lang="en-US" sz="2400" i="1" dirty="0"/>
              <a:t>et al.</a:t>
            </a:r>
            <a:r>
              <a:rPr lang="en-US" sz="2400" dirty="0"/>
              <a:t> </a:t>
            </a:r>
            <a:r>
              <a:rPr lang="en-US" sz="2400" i="1" dirty="0" err="1"/>
              <a:t>Mol</a:t>
            </a:r>
            <a:r>
              <a:rPr lang="en-US" sz="2400" i="1" dirty="0"/>
              <a:t> </a:t>
            </a:r>
            <a:r>
              <a:rPr lang="en-US" sz="2400" i="1" dirty="0" err="1"/>
              <a:t>Syst</a:t>
            </a:r>
            <a:r>
              <a:rPr lang="en-US" sz="2400" i="1" dirty="0"/>
              <a:t> </a:t>
            </a:r>
            <a:r>
              <a:rPr lang="en-US" sz="2400" i="1" dirty="0" err="1"/>
              <a:t>Biol</a:t>
            </a:r>
            <a:r>
              <a:rPr lang="en-US" sz="2400" i="1" dirty="0"/>
              <a:t> </a:t>
            </a:r>
            <a:r>
              <a:rPr lang="en-US" sz="2400" dirty="0"/>
              <a:t>(2011)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238028" y="2032921"/>
            <a:ext cx="23137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</a:t>
            </a:r>
            <a:r>
              <a:rPr lang="en-US" sz="2400" dirty="0" err="1" smtClean="0"/>
              <a:t>fasta</a:t>
            </a:r>
            <a:r>
              <a:rPr lang="en-US" sz="2400" dirty="0"/>
              <a:t>;</a:t>
            </a:r>
            <a:r>
              <a:rPr lang="en-US" sz="2400" dirty="0" smtClean="0"/>
              <a:t> reference)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9238028" y="2714186"/>
            <a:ext cx="28232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</a:t>
            </a:r>
            <a:r>
              <a:rPr lang="en-US" sz="2400" dirty="0" err="1" smtClean="0"/>
              <a:t>vcf</a:t>
            </a:r>
            <a:r>
              <a:rPr lang="en-US" sz="2400" dirty="0" smtClean="0"/>
              <a:t>, variants</a:t>
            </a:r>
            <a:br>
              <a:rPr lang="en-US" sz="2400" dirty="0" smtClean="0"/>
            </a:br>
            <a:r>
              <a:rPr lang="en-US" sz="2400" dirty="0" smtClean="0"/>
              <a:t>phased or </a:t>
            </a:r>
            <a:r>
              <a:rPr lang="en-US" sz="2400" dirty="0" err="1" smtClean="0"/>
              <a:t>unphased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9238028" y="3893161"/>
            <a:ext cx="21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</a:t>
            </a:r>
            <a:r>
              <a:rPr lang="en-US" sz="2400" dirty="0" err="1" smtClean="0"/>
              <a:t>fasta</a:t>
            </a:r>
            <a:r>
              <a:rPr lang="en-US" sz="2400" dirty="0" smtClean="0"/>
              <a:t>; for each </a:t>
            </a:r>
            <a:br>
              <a:rPr lang="en-US" sz="2400" dirty="0" smtClean="0"/>
            </a:br>
            <a:r>
              <a:rPr lang="en-US" sz="2400" dirty="0" smtClean="0"/>
              <a:t>haplotype)</a:t>
            </a:r>
            <a:endParaRPr lang="en-US" sz="2400" dirty="0"/>
          </a:p>
        </p:txBody>
      </p:sp>
      <p:sp>
        <p:nvSpPr>
          <p:cNvPr id="22" name="Plus 21"/>
          <p:cNvSpPr/>
          <p:nvPr/>
        </p:nvSpPr>
        <p:spPr>
          <a:xfrm>
            <a:off x="10154023" y="2476700"/>
            <a:ext cx="263569" cy="307724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own Arrow 24"/>
          <p:cNvSpPr/>
          <p:nvPr/>
        </p:nvSpPr>
        <p:spPr>
          <a:xfrm>
            <a:off x="10205764" y="3549835"/>
            <a:ext cx="211828" cy="34332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084" y="1813321"/>
            <a:ext cx="9404414" cy="3102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13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3645</TotalTime>
  <Words>31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Transitioning from  Reference Genome (RG) to Personal Genome (PG)</vt:lpstr>
      <vt:lpstr>Personal genome construction using vcf2diploid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personal genomes for ENCODE data</dc:title>
  <dc:creator>Jieming Chen</dc:creator>
  <cp:lastModifiedBy>Jieming Chen</cp:lastModifiedBy>
  <cp:revision>80</cp:revision>
  <dcterms:created xsi:type="dcterms:W3CDTF">2016-02-20T05:26:41Z</dcterms:created>
  <dcterms:modified xsi:type="dcterms:W3CDTF">2016-02-24T05:55:01Z</dcterms:modified>
</cp:coreProperties>
</file>