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0" autoAdjust="0"/>
    <p:restoredTop sz="63648"/>
  </p:normalViewPr>
  <p:slideViewPr>
    <p:cSldViewPr snapToGrid="0">
      <p:cViewPr varScale="1">
        <p:scale>
          <a:sx n="81" d="100"/>
          <a:sy n="81" d="100"/>
        </p:scale>
        <p:origin x="191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5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9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69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5402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725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498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6128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007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9023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4395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013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15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784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283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21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5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1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6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7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2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9B40-7F23-4C24-9EE5-009944AC91F9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9A88-1A31-4F68-9194-A7479FA6C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5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2/24/16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808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39551" y="41265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Raw Reads</a:t>
            </a:r>
          </a:p>
          <a:p>
            <a:pPr algn="ctr"/>
            <a:r>
              <a:rPr lang="en-US" dirty="0" smtClean="0"/>
              <a:t>(BAM)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39551" y="1304301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Aligned Reads</a:t>
            </a:r>
          </a:p>
          <a:p>
            <a:pPr algn="ctr"/>
            <a:r>
              <a:rPr lang="en-US" dirty="0" smtClean="0"/>
              <a:t>(BAM)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39551" y="2626211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SNPs</a:t>
            </a:r>
          </a:p>
          <a:p>
            <a:pPr algn="ctr"/>
            <a:r>
              <a:rPr lang="en-US" dirty="0" smtClean="0"/>
              <a:t>(VCF)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33290" y="2624798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Microbial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927102" y="2624798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SVs</a:t>
            </a:r>
          </a:p>
          <a:p>
            <a:pPr algn="ctr"/>
            <a:r>
              <a:rPr lang="en-US" dirty="0" smtClean="0"/>
              <a:t>(VCF)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662795" y="3882482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Personal Genome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467686" y="4595619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0631" y="4595619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Noncoding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4572000" y="927529"/>
            <a:ext cx="0" cy="376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4"/>
            <a:endCxn id="6" idx="0"/>
          </p:cNvCxnSpPr>
          <p:nvPr/>
        </p:nvCxnSpPr>
        <p:spPr>
          <a:xfrm>
            <a:off x="4572000" y="2190565"/>
            <a:ext cx="0" cy="435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  <a:endCxn id="8" idx="1"/>
          </p:cNvCxnSpPr>
          <p:nvPr/>
        </p:nvCxnSpPr>
        <p:spPr>
          <a:xfrm>
            <a:off x="5704449" y="1747433"/>
            <a:ext cx="4554340" cy="1007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  <a:endCxn id="7" idx="0"/>
          </p:cNvCxnSpPr>
          <p:nvPr/>
        </p:nvCxnSpPr>
        <p:spPr>
          <a:xfrm flipH="1">
            <a:off x="1365739" y="1747433"/>
            <a:ext cx="2073812" cy="87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11" idx="0"/>
          </p:cNvCxnSpPr>
          <p:nvPr/>
        </p:nvCxnSpPr>
        <p:spPr>
          <a:xfrm flipH="1">
            <a:off x="1783080" y="3382685"/>
            <a:ext cx="1988158" cy="1212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10" idx="0"/>
          </p:cNvCxnSpPr>
          <p:nvPr/>
        </p:nvCxnSpPr>
        <p:spPr>
          <a:xfrm>
            <a:off x="4572000" y="3512475"/>
            <a:ext cx="28135" cy="108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6" idx="6"/>
          </p:cNvCxnSpPr>
          <p:nvPr/>
        </p:nvCxnSpPr>
        <p:spPr>
          <a:xfrm>
            <a:off x="5704449" y="3069343"/>
            <a:ext cx="1090795" cy="32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39" idx="2"/>
          </p:cNvCxnSpPr>
          <p:nvPr/>
        </p:nvCxnSpPr>
        <p:spPr>
          <a:xfrm flipH="1">
            <a:off x="6795247" y="3067930"/>
            <a:ext cx="252666" cy="293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endCxn id="9" idx="0"/>
          </p:cNvCxnSpPr>
          <p:nvPr/>
        </p:nvCxnSpPr>
        <p:spPr>
          <a:xfrm>
            <a:off x="6795244" y="3382685"/>
            <a:ext cx="0" cy="499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>
            <a:stCxn id="10" idx="4"/>
          </p:cNvCxnSpPr>
          <p:nvPr/>
        </p:nvCxnSpPr>
        <p:spPr>
          <a:xfrm>
            <a:off x="4600135" y="5481883"/>
            <a:ext cx="0" cy="764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/>
          <p:cNvCxnSpPr>
            <a:stCxn id="11" idx="4"/>
          </p:cNvCxnSpPr>
          <p:nvPr/>
        </p:nvCxnSpPr>
        <p:spPr>
          <a:xfrm>
            <a:off x="1783080" y="5481883"/>
            <a:ext cx="0" cy="764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Oval 1038"/>
          <p:cNvSpPr/>
          <p:nvPr/>
        </p:nvSpPr>
        <p:spPr>
          <a:xfrm>
            <a:off x="7047913" y="2624798"/>
            <a:ext cx="2236763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1041" name="TextBox 1040"/>
          <p:cNvSpPr txBox="1"/>
          <p:nvPr/>
        </p:nvSpPr>
        <p:spPr>
          <a:xfrm>
            <a:off x="6209788" y="3491423"/>
            <a:ext cx="267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VCF2diploid</a:t>
            </a:r>
            <a:endParaRPr lang="en-US" dirty="0"/>
          </a:p>
        </p:txBody>
      </p:sp>
      <p:sp>
        <p:nvSpPr>
          <p:cNvPr id="1042" name="TextBox 1041"/>
          <p:cNvSpPr txBox="1"/>
          <p:nvPr/>
        </p:nvSpPr>
        <p:spPr>
          <a:xfrm>
            <a:off x="1365739" y="5705180"/>
            <a:ext cx="129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Funseq2</a:t>
            </a:r>
            <a:endParaRPr lang="en-US" dirty="0"/>
          </a:p>
        </p:txBody>
      </p:sp>
      <p:sp>
        <p:nvSpPr>
          <p:cNvPr id="1044" name="TextBox 1043"/>
          <p:cNvSpPr txBox="1"/>
          <p:nvPr/>
        </p:nvSpPr>
        <p:spPr>
          <a:xfrm>
            <a:off x="4670473" y="5607259"/>
            <a:ext cx="1610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ALOFT,</a:t>
            </a:r>
          </a:p>
          <a:p>
            <a:r>
              <a:rPr lang="en-US" dirty="0" err="1" smtClean="0"/>
              <a:t>AlleleDB</a:t>
            </a:r>
            <a:r>
              <a:rPr lang="en-US" dirty="0" smtClean="0"/>
              <a:t>,</a:t>
            </a:r>
          </a:p>
          <a:p>
            <a:r>
              <a:rPr lang="en-US" dirty="0" smtClean="0"/>
              <a:t>3D</a:t>
            </a:r>
            <a:endParaRPr lang="en-US" dirty="0"/>
          </a:p>
        </p:txBody>
      </p:sp>
      <p:cxnSp>
        <p:nvCxnSpPr>
          <p:cNvPr id="1050" name="Straight Arrow Connector 1049"/>
          <p:cNvCxnSpPr>
            <a:stCxn id="5" idx="5"/>
            <a:endCxn id="1039" idx="1"/>
          </p:cNvCxnSpPr>
          <p:nvPr/>
        </p:nvCxnSpPr>
        <p:spPr>
          <a:xfrm>
            <a:off x="5372762" y="2060775"/>
            <a:ext cx="2002717" cy="693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TextBox 1050"/>
          <p:cNvSpPr txBox="1"/>
          <p:nvPr/>
        </p:nvSpPr>
        <p:spPr>
          <a:xfrm>
            <a:off x="7257625" y="1816783"/>
            <a:ext cx="311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CNVnator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8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39551" y="41265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Raw Reads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fastq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39551" y="1304301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Human Aligned Reads</a:t>
            </a:r>
          </a:p>
          <a:p>
            <a:pPr algn="ctr"/>
            <a:r>
              <a:rPr lang="en-US" dirty="0" smtClean="0"/>
              <a:t>(BAM)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439551" y="2626211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SNPs</a:t>
            </a:r>
          </a:p>
          <a:p>
            <a:pPr algn="ctr"/>
            <a:r>
              <a:rPr lang="en-US" dirty="0" smtClean="0"/>
              <a:t>(VCF)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7304" y="1503262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Non-human Aligned Reads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927102" y="2624798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SVs</a:t>
            </a:r>
          </a:p>
          <a:p>
            <a:pPr algn="ctr"/>
            <a:r>
              <a:rPr lang="en-US" dirty="0" smtClean="0"/>
              <a:t>(VCF)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7157963" y="4290875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Personal Genome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3467686" y="4595619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0631" y="4595619"/>
            <a:ext cx="2264898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Noncoding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5" idx="0"/>
          </p:cNvCxnSpPr>
          <p:nvPr/>
        </p:nvCxnSpPr>
        <p:spPr>
          <a:xfrm>
            <a:off x="4572000" y="927529"/>
            <a:ext cx="0" cy="3767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4"/>
            <a:endCxn id="6" idx="0"/>
          </p:cNvCxnSpPr>
          <p:nvPr/>
        </p:nvCxnSpPr>
        <p:spPr>
          <a:xfrm>
            <a:off x="4572000" y="2190565"/>
            <a:ext cx="0" cy="435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  <a:endCxn id="8" idx="1"/>
          </p:cNvCxnSpPr>
          <p:nvPr/>
        </p:nvCxnSpPr>
        <p:spPr>
          <a:xfrm>
            <a:off x="5704449" y="1747433"/>
            <a:ext cx="4554340" cy="1007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7" idx="0"/>
          </p:cNvCxnSpPr>
          <p:nvPr/>
        </p:nvCxnSpPr>
        <p:spPr>
          <a:xfrm flipH="1">
            <a:off x="1389753" y="625897"/>
            <a:ext cx="2073812" cy="877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11" idx="0"/>
          </p:cNvCxnSpPr>
          <p:nvPr/>
        </p:nvCxnSpPr>
        <p:spPr>
          <a:xfrm flipH="1">
            <a:off x="1783080" y="3382685"/>
            <a:ext cx="1988158" cy="1212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10" idx="0"/>
          </p:cNvCxnSpPr>
          <p:nvPr/>
        </p:nvCxnSpPr>
        <p:spPr>
          <a:xfrm>
            <a:off x="4572000" y="3512475"/>
            <a:ext cx="28135" cy="1083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endCxn id="9" idx="0"/>
          </p:cNvCxnSpPr>
          <p:nvPr/>
        </p:nvCxnSpPr>
        <p:spPr>
          <a:xfrm>
            <a:off x="8166294" y="3511062"/>
            <a:ext cx="124118" cy="77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>
            <a:stCxn id="10" idx="4"/>
          </p:cNvCxnSpPr>
          <p:nvPr/>
        </p:nvCxnSpPr>
        <p:spPr>
          <a:xfrm>
            <a:off x="4600135" y="5481883"/>
            <a:ext cx="0" cy="764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/>
          <p:cNvCxnSpPr>
            <a:stCxn id="11" idx="4"/>
          </p:cNvCxnSpPr>
          <p:nvPr/>
        </p:nvCxnSpPr>
        <p:spPr>
          <a:xfrm>
            <a:off x="1783080" y="5481883"/>
            <a:ext cx="0" cy="764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Oval 1038"/>
          <p:cNvSpPr/>
          <p:nvPr/>
        </p:nvSpPr>
        <p:spPr>
          <a:xfrm>
            <a:off x="7047913" y="2624798"/>
            <a:ext cx="2236763" cy="88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Indels</a:t>
            </a:r>
            <a:endParaRPr lang="en-US" dirty="0"/>
          </a:p>
        </p:txBody>
      </p:sp>
      <p:sp>
        <p:nvSpPr>
          <p:cNvPr id="1041" name="TextBox 1040"/>
          <p:cNvSpPr txBox="1"/>
          <p:nvPr/>
        </p:nvSpPr>
        <p:spPr>
          <a:xfrm>
            <a:off x="7616484" y="3841067"/>
            <a:ext cx="2672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AlleleDB</a:t>
            </a:r>
            <a:endParaRPr lang="en-US" dirty="0"/>
          </a:p>
        </p:txBody>
      </p:sp>
      <p:sp>
        <p:nvSpPr>
          <p:cNvPr id="1042" name="TextBox 1041"/>
          <p:cNvSpPr txBox="1"/>
          <p:nvPr/>
        </p:nvSpPr>
        <p:spPr>
          <a:xfrm>
            <a:off x="1365739" y="5705180"/>
            <a:ext cx="129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Funseq2</a:t>
            </a:r>
            <a:endParaRPr lang="en-US" dirty="0"/>
          </a:p>
        </p:txBody>
      </p:sp>
      <p:sp>
        <p:nvSpPr>
          <p:cNvPr id="1044" name="TextBox 1043"/>
          <p:cNvSpPr txBox="1"/>
          <p:nvPr/>
        </p:nvSpPr>
        <p:spPr>
          <a:xfrm>
            <a:off x="4670473" y="5607259"/>
            <a:ext cx="1610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ALOFT,</a:t>
            </a:r>
          </a:p>
          <a:p>
            <a:r>
              <a:rPr lang="en-US" dirty="0" err="1" smtClean="0"/>
              <a:t>AlleleDB</a:t>
            </a:r>
            <a:r>
              <a:rPr lang="en-US" dirty="0" smtClean="0"/>
              <a:t>,</a:t>
            </a:r>
          </a:p>
          <a:p>
            <a:r>
              <a:rPr lang="en-US" dirty="0" smtClean="0"/>
              <a:t>3D</a:t>
            </a:r>
            <a:endParaRPr lang="en-US" dirty="0"/>
          </a:p>
        </p:txBody>
      </p:sp>
      <p:cxnSp>
        <p:nvCxnSpPr>
          <p:cNvPr id="1050" name="Straight Arrow Connector 1049"/>
          <p:cNvCxnSpPr>
            <a:stCxn id="5" idx="5"/>
            <a:endCxn id="1039" idx="1"/>
          </p:cNvCxnSpPr>
          <p:nvPr/>
        </p:nvCxnSpPr>
        <p:spPr>
          <a:xfrm>
            <a:off x="5372762" y="2060775"/>
            <a:ext cx="2002717" cy="693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TextBox 1050"/>
          <p:cNvSpPr txBox="1"/>
          <p:nvPr/>
        </p:nvSpPr>
        <p:spPr>
          <a:xfrm>
            <a:off x="7257625" y="1816783"/>
            <a:ext cx="311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CNVnator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8" idx="4"/>
          </p:cNvCxnSpPr>
          <p:nvPr/>
        </p:nvCxnSpPr>
        <p:spPr>
          <a:xfrm flipH="1">
            <a:off x="8290412" y="3511062"/>
            <a:ext cx="2769139" cy="768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28599" y="3269259"/>
            <a:ext cx="2661813" cy="10113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06458" y="1129474"/>
            <a:ext cx="161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exceRpt</a:t>
            </a:r>
          </a:p>
        </p:txBody>
      </p:sp>
    </p:spTree>
    <p:extLst>
      <p:ext uri="{BB962C8B-B14F-4D97-AF65-F5344CB8AC3E}">
        <p14:creationId xmlns:p14="http://schemas.microsoft.com/office/powerpoint/2010/main" val="8332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2117" y="41265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Raw Reads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</a:t>
            </a:r>
            <a:r>
              <a:rPr lang="en-US" b="1" dirty="0" err="1" smtClean="0">
                <a:solidFill>
                  <a:prstClr val="white"/>
                </a:solidFill>
                <a:latin typeface="Calibri"/>
              </a:rPr>
              <a:t>fastq</a:t>
            </a:r>
            <a:r>
              <a:rPr lang="en-US" b="1" dirty="0" smtClean="0">
                <a:solidFill>
                  <a:prstClr val="white"/>
                </a:solidFill>
                <a:latin typeface="Calibri"/>
              </a:rPr>
              <a:t>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Oval 4"/>
          <p:cNvSpPr/>
          <p:nvPr/>
        </p:nvSpPr>
        <p:spPr>
          <a:xfrm>
            <a:off x="6614458" y="1227326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Human Aligned Reads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(BAM)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82117" y="2626211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SNPs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2756" y="1503262"/>
            <a:ext cx="2264898" cy="8862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Non-human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Oval 7"/>
          <p:cNvSpPr/>
          <p:nvPr/>
        </p:nvSpPr>
        <p:spPr>
          <a:xfrm>
            <a:off x="9369084" y="2624798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SVs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Oval 8"/>
          <p:cNvSpPr/>
          <p:nvPr/>
        </p:nvSpPr>
        <p:spPr>
          <a:xfrm>
            <a:off x="8562629" y="4541047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Personal Genome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872936" y="4557131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Coding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71333" y="4576375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Noncoding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4" name="Straight Arrow Connector 13"/>
          <p:cNvCxnSpPr>
            <a:stCxn id="4" idx="4"/>
            <a:endCxn id="5" idx="0"/>
          </p:cNvCxnSpPr>
          <p:nvPr/>
        </p:nvCxnSpPr>
        <p:spPr>
          <a:xfrm>
            <a:off x="5014566" y="927529"/>
            <a:ext cx="2732341" cy="29979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4"/>
            <a:endCxn id="6" idx="0"/>
          </p:cNvCxnSpPr>
          <p:nvPr/>
        </p:nvCxnSpPr>
        <p:spPr>
          <a:xfrm flipH="1">
            <a:off x="5014566" y="2113590"/>
            <a:ext cx="2732341" cy="512621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4"/>
            <a:endCxn id="8" idx="0"/>
          </p:cNvCxnSpPr>
          <p:nvPr/>
        </p:nvCxnSpPr>
        <p:spPr>
          <a:xfrm>
            <a:off x="7746907" y="2113590"/>
            <a:ext cx="2754626" cy="511208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4"/>
            <a:endCxn id="7" idx="0"/>
          </p:cNvCxnSpPr>
          <p:nvPr/>
        </p:nvCxnSpPr>
        <p:spPr>
          <a:xfrm flipH="1">
            <a:off x="1505205" y="927529"/>
            <a:ext cx="3509361" cy="575733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4"/>
            <a:endCxn id="11" idx="0"/>
          </p:cNvCxnSpPr>
          <p:nvPr/>
        </p:nvCxnSpPr>
        <p:spPr>
          <a:xfrm flipH="1">
            <a:off x="4303782" y="3512475"/>
            <a:ext cx="710784" cy="1063900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10" idx="0"/>
          </p:cNvCxnSpPr>
          <p:nvPr/>
        </p:nvCxnSpPr>
        <p:spPr>
          <a:xfrm>
            <a:off x="5014566" y="3512475"/>
            <a:ext cx="1990819" cy="1044656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stCxn id="1039" idx="4"/>
            <a:endCxn id="9" idx="0"/>
          </p:cNvCxnSpPr>
          <p:nvPr/>
        </p:nvCxnSpPr>
        <p:spPr>
          <a:xfrm>
            <a:off x="7762213" y="3491818"/>
            <a:ext cx="1932865" cy="1049229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>
            <a:stCxn id="10" idx="4"/>
          </p:cNvCxnSpPr>
          <p:nvPr/>
        </p:nvCxnSpPr>
        <p:spPr>
          <a:xfrm>
            <a:off x="7005385" y="5443395"/>
            <a:ext cx="0" cy="7641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/>
          <p:cNvCxnSpPr>
            <a:stCxn id="11" idx="4"/>
          </p:cNvCxnSpPr>
          <p:nvPr/>
        </p:nvCxnSpPr>
        <p:spPr>
          <a:xfrm>
            <a:off x="4303782" y="5462639"/>
            <a:ext cx="0" cy="7641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Oval 1038"/>
          <p:cNvSpPr/>
          <p:nvPr/>
        </p:nvSpPr>
        <p:spPr>
          <a:xfrm>
            <a:off x="6643831" y="2605554"/>
            <a:ext cx="2236763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prstClr val="white"/>
                </a:solidFill>
                <a:latin typeface="Calibri"/>
              </a:rPr>
              <a:t>Indels</a:t>
            </a:r>
            <a:endParaRPr lang="en-US" b="1" dirty="0" smtClean="0">
              <a:solidFill>
                <a:prstClr val="white"/>
              </a:solidFill>
              <a:latin typeface="Calibri"/>
            </a:endParaRP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41" name="TextBox 1040"/>
          <p:cNvSpPr txBox="1"/>
          <p:nvPr/>
        </p:nvSpPr>
        <p:spPr>
          <a:xfrm>
            <a:off x="9636895" y="4206702"/>
            <a:ext cx="148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prstClr val="black"/>
                </a:solidFill>
                <a:latin typeface="Calibri"/>
              </a:rPr>
              <a:t>AlleleDB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2" name="TextBox 1041"/>
          <p:cNvSpPr txBox="1"/>
          <p:nvPr/>
        </p:nvSpPr>
        <p:spPr>
          <a:xfrm>
            <a:off x="4329007" y="5705180"/>
            <a:ext cx="1293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Funseq2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4" name="TextBox 1043"/>
          <p:cNvSpPr txBox="1"/>
          <p:nvPr/>
        </p:nvSpPr>
        <p:spPr>
          <a:xfrm>
            <a:off x="7056481" y="5530283"/>
            <a:ext cx="1610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ALOFT,</a:t>
            </a: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AlleleDB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,</a:t>
            </a: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STRESS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050" name="Straight Arrow Connector 1049"/>
          <p:cNvCxnSpPr>
            <a:stCxn id="5" idx="4"/>
            <a:endCxn id="1039" idx="0"/>
          </p:cNvCxnSpPr>
          <p:nvPr/>
        </p:nvCxnSpPr>
        <p:spPr>
          <a:xfrm>
            <a:off x="7746907" y="2113590"/>
            <a:ext cx="15306" cy="491964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TextBox 1050"/>
          <p:cNvSpPr txBox="1"/>
          <p:nvPr/>
        </p:nvSpPr>
        <p:spPr>
          <a:xfrm>
            <a:off x="9258746" y="1489638"/>
            <a:ext cx="1439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CNVnator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Somatator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RDV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9" name="Straight Arrow Connector 28"/>
          <p:cNvCxnSpPr>
            <a:stCxn id="8" idx="4"/>
            <a:endCxn id="9" idx="0"/>
          </p:cNvCxnSpPr>
          <p:nvPr/>
        </p:nvCxnSpPr>
        <p:spPr>
          <a:xfrm flipH="1">
            <a:off x="9695078" y="3511062"/>
            <a:ext cx="806455" cy="1029985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4"/>
            <a:endCxn id="9" idx="0"/>
          </p:cNvCxnSpPr>
          <p:nvPr/>
        </p:nvCxnSpPr>
        <p:spPr>
          <a:xfrm>
            <a:off x="5014566" y="3512475"/>
            <a:ext cx="4680512" cy="10285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814914" y="956278"/>
            <a:ext cx="161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exceRpt</a:t>
            </a:r>
          </a:p>
        </p:txBody>
      </p:sp>
    </p:spTree>
    <p:extLst>
      <p:ext uri="{BB962C8B-B14F-4D97-AF65-F5344CB8AC3E}">
        <p14:creationId xmlns:p14="http://schemas.microsoft.com/office/powerpoint/2010/main" val="64059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107</Words>
  <Application>Microsoft Macintosh PowerPoint</Application>
  <PresentationFormat>Widescreen</PresentationFormat>
  <Paragraphs>62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Microsoft Office User</cp:lastModifiedBy>
  <cp:revision>13</cp:revision>
  <dcterms:created xsi:type="dcterms:W3CDTF">2016-02-24T16:47:04Z</dcterms:created>
  <dcterms:modified xsi:type="dcterms:W3CDTF">2016-02-24T22:34:05Z</dcterms:modified>
</cp:coreProperties>
</file>