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"/>
  </p:notesMasterIdLst>
  <p:sldIdLst>
    <p:sldId id="297" r:id="rId3"/>
    <p:sldId id="299" r:id="rId4"/>
    <p:sldId id="281" r:id="rId5"/>
    <p:sldId id="311" r:id="rId6"/>
    <p:sldId id="309" r:id="rId7"/>
    <p:sldId id="3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4"/>
    <p:restoredTop sz="93501"/>
  </p:normalViewPr>
  <p:slideViewPr>
    <p:cSldViewPr snapToGrid="0" snapToObjects="1">
      <p:cViewPr>
        <p:scale>
          <a:sx n="75" d="100"/>
          <a:sy n="75" d="100"/>
        </p:scale>
        <p:origin x="32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2889D-BAD8-154E-9C20-164C11A8AFE4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D09BB6-7682-B943-8317-BCB5E0E3A597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3,559,137</a:t>
          </a:r>
        </a:p>
        <a:p>
          <a:r>
            <a:rPr lang="en-US" sz="1800" dirty="0" err="1" smtClean="0">
              <a:solidFill>
                <a:srgbClr val="FDFCD5"/>
              </a:solidFill>
            </a:rPr>
            <a:t>Germline</a:t>
          </a:r>
          <a:r>
            <a:rPr lang="en-US" sz="1800" dirty="0" smtClean="0">
              <a:solidFill>
                <a:srgbClr val="FDFCD5"/>
              </a:solidFill>
            </a:rPr>
            <a:t> SNVs</a:t>
          </a:r>
          <a:endParaRPr lang="en-US" sz="1800" dirty="0">
            <a:solidFill>
              <a:srgbClr val="FDFCD5"/>
            </a:solidFill>
          </a:endParaRPr>
        </a:p>
      </dgm:t>
    </dgm:pt>
    <dgm:pt modelId="{70A58776-1A80-7344-A634-32275E46C873}" type="parTrans" cxnId="{CB62794E-1B5F-3841-B7A0-FA5C8AA5FE9D}">
      <dgm:prSet/>
      <dgm:spPr/>
      <dgm:t>
        <a:bodyPr/>
        <a:lstStyle/>
        <a:p>
          <a:endParaRPr lang="en-US" sz="1800"/>
        </a:p>
      </dgm:t>
    </dgm:pt>
    <dgm:pt modelId="{501AE5BE-9D5F-134E-A846-442F8B528BAB}" type="sibTrans" cxnId="{CB62794E-1B5F-3841-B7A0-FA5C8AA5FE9D}">
      <dgm:prSet/>
      <dgm:spPr/>
      <dgm:t>
        <a:bodyPr/>
        <a:lstStyle/>
        <a:p>
          <a:endParaRPr lang="en-US" sz="1800"/>
        </a:p>
      </dgm:t>
    </dgm:pt>
    <dgm:pt modelId="{C95A3B66-1020-0744-B126-BC9D87EBF529}">
      <dgm:prSet phldrT="[Text]" custT="1"/>
      <dgm:spPr/>
      <dgm:t>
        <a:bodyPr/>
        <a:lstStyle/>
        <a:p>
          <a:r>
            <a:rPr lang="is-IS" sz="1800" dirty="0" smtClean="0">
              <a:solidFill>
                <a:srgbClr val="FF0000"/>
              </a:solidFill>
            </a:rPr>
            <a:t>3,239,212</a:t>
          </a:r>
          <a:endParaRPr lang="en-US" sz="1800" dirty="0" smtClean="0">
            <a:solidFill>
              <a:srgbClr val="FF0000"/>
            </a:solidFill>
          </a:endParaRPr>
        </a:p>
        <a:p>
          <a:r>
            <a:rPr lang="en-US" sz="1800" dirty="0" smtClean="0"/>
            <a:t>Common</a:t>
          </a:r>
          <a:r>
            <a:rPr lang="en-US" sz="1800" baseline="0" dirty="0" smtClean="0"/>
            <a:t> SNVs</a:t>
          </a:r>
          <a:endParaRPr lang="en-US" sz="1800" dirty="0"/>
        </a:p>
      </dgm:t>
    </dgm:pt>
    <dgm:pt modelId="{9D145FB8-97B9-1141-8969-ED9AED9C8633}" type="parTrans" cxnId="{B47D3722-3782-EE4A-8BCC-D1383C17CEEF}">
      <dgm:prSet/>
      <dgm:spPr/>
      <dgm:t>
        <a:bodyPr/>
        <a:lstStyle/>
        <a:p>
          <a:endParaRPr lang="en-US" sz="1800"/>
        </a:p>
      </dgm:t>
    </dgm:pt>
    <dgm:pt modelId="{D57B2A73-371F-3D45-A054-29BA44AD34CE}" type="sibTrans" cxnId="{B47D3722-3782-EE4A-8BCC-D1383C17CEEF}">
      <dgm:prSet/>
      <dgm:spPr/>
      <dgm:t>
        <a:bodyPr/>
        <a:lstStyle/>
        <a:p>
          <a:endParaRPr lang="en-US" sz="1800"/>
        </a:p>
      </dgm:t>
    </dgm:pt>
    <dgm:pt modelId="{48BCF35C-8377-974E-8A7D-FA4CBC6F1105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319,925</a:t>
          </a:r>
        </a:p>
        <a:p>
          <a:r>
            <a:rPr lang="en-US" sz="1800" dirty="0" smtClean="0"/>
            <a:t>Rare SNVs</a:t>
          </a:r>
          <a:endParaRPr lang="en-US" sz="1800" dirty="0"/>
        </a:p>
      </dgm:t>
    </dgm:pt>
    <dgm:pt modelId="{0126D7E6-5419-374A-A846-EDA2982181F5}" type="parTrans" cxnId="{A55A5749-E180-1A4F-85F8-3F9468D0FB6E}">
      <dgm:prSet/>
      <dgm:spPr/>
      <dgm:t>
        <a:bodyPr/>
        <a:lstStyle/>
        <a:p>
          <a:endParaRPr lang="en-US" sz="1800"/>
        </a:p>
      </dgm:t>
    </dgm:pt>
    <dgm:pt modelId="{82EA83F5-9249-8A4B-A7C8-F5859464B78F}" type="sibTrans" cxnId="{A55A5749-E180-1A4F-85F8-3F9468D0FB6E}">
      <dgm:prSet/>
      <dgm:spPr/>
      <dgm:t>
        <a:bodyPr/>
        <a:lstStyle/>
        <a:p>
          <a:endParaRPr lang="en-US" sz="1800"/>
        </a:p>
      </dgm:t>
    </dgm:pt>
    <dgm:pt modelId="{403D205A-9406-3A46-8215-5C2F09FE569C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1,800</a:t>
          </a:r>
        </a:p>
        <a:p>
          <a:r>
            <a:rPr lang="en-US" sz="1800" dirty="0" smtClean="0"/>
            <a:t>Coding</a:t>
          </a:r>
          <a:endParaRPr lang="en-US" sz="1800" dirty="0"/>
        </a:p>
      </dgm:t>
    </dgm:pt>
    <dgm:pt modelId="{E2F48E5D-89AE-1D4C-8045-70F40863AAB3}" type="parTrans" cxnId="{AF6EF235-592D-6440-A51D-5B7441D4178D}">
      <dgm:prSet/>
      <dgm:spPr/>
      <dgm:t>
        <a:bodyPr/>
        <a:lstStyle/>
        <a:p>
          <a:endParaRPr lang="en-US" sz="1800"/>
        </a:p>
      </dgm:t>
    </dgm:pt>
    <dgm:pt modelId="{0A0D44F0-91B3-4A46-B13C-284359EC8739}" type="sibTrans" cxnId="{AF6EF235-592D-6440-A51D-5B7441D4178D}">
      <dgm:prSet/>
      <dgm:spPr/>
      <dgm:t>
        <a:bodyPr/>
        <a:lstStyle/>
        <a:p>
          <a:endParaRPr lang="en-US" sz="1800"/>
        </a:p>
      </dgm:t>
    </dgm:pt>
    <dgm:pt modelId="{49157402-A1CF-F247-AB02-A87E6BAF7F92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318,125</a:t>
          </a:r>
        </a:p>
        <a:p>
          <a:r>
            <a:rPr lang="en-US" sz="1800" dirty="0" smtClean="0"/>
            <a:t>Non-coding</a:t>
          </a:r>
          <a:endParaRPr lang="en-US" sz="1800" dirty="0"/>
        </a:p>
      </dgm:t>
    </dgm:pt>
    <dgm:pt modelId="{103C2050-26BA-2F47-BFB9-4A5B92C8FBB8}" type="parTrans" cxnId="{F18D1B93-910E-3D4D-B559-AD7D0462F835}">
      <dgm:prSet/>
      <dgm:spPr/>
      <dgm:t>
        <a:bodyPr/>
        <a:lstStyle/>
        <a:p>
          <a:endParaRPr lang="en-US" sz="1800"/>
        </a:p>
      </dgm:t>
    </dgm:pt>
    <dgm:pt modelId="{43F00FFE-5FF9-8940-9D2F-0E07E84D7205}" type="sibTrans" cxnId="{F18D1B93-910E-3D4D-B559-AD7D0462F835}">
      <dgm:prSet/>
      <dgm:spPr/>
      <dgm:t>
        <a:bodyPr/>
        <a:lstStyle/>
        <a:p>
          <a:endParaRPr lang="en-US" sz="1800"/>
        </a:p>
      </dgm:t>
    </dgm:pt>
    <dgm:pt modelId="{7D3B0B64-1EE1-3545-8CD1-07EA837A081E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733</a:t>
          </a:r>
        </a:p>
        <a:p>
          <a:r>
            <a:rPr lang="en-US" sz="1800" dirty="0" smtClean="0"/>
            <a:t>Synonymous</a:t>
          </a:r>
          <a:endParaRPr lang="en-US" sz="1800" dirty="0"/>
        </a:p>
      </dgm:t>
    </dgm:pt>
    <dgm:pt modelId="{6060D20F-4220-7644-8209-F959F106E640}" type="parTrans" cxnId="{1063A2EB-9357-804E-B790-1934FFEF1A7E}">
      <dgm:prSet/>
      <dgm:spPr/>
      <dgm:t>
        <a:bodyPr/>
        <a:lstStyle/>
        <a:p>
          <a:endParaRPr lang="en-US" sz="1800"/>
        </a:p>
      </dgm:t>
    </dgm:pt>
    <dgm:pt modelId="{C6FF9619-2602-8B4E-90D7-4D862A6B9AFA}" type="sibTrans" cxnId="{1063A2EB-9357-804E-B790-1934FFEF1A7E}">
      <dgm:prSet/>
      <dgm:spPr/>
      <dgm:t>
        <a:bodyPr/>
        <a:lstStyle/>
        <a:p>
          <a:endParaRPr lang="en-US" sz="1800"/>
        </a:p>
      </dgm:t>
    </dgm:pt>
    <dgm:pt modelId="{568CFB1B-8AA9-CB40-BBDD-A22965342979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1,018</a:t>
          </a:r>
        </a:p>
        <a:p>
          <a:r>
            <a:rPr lang="en-US" sz="1800" dirty="0" smtClean="0"/>
            <a:t>Non-synonymous</a:t>
          </a:r>
          <a:endParaRPr lang="en-US" sz="1800" dirty="0"/>
        </a:p>
      </dgm:t>
    </dgm:pt>
    <dgm:pt modelId="{EE3539C3-6DA7-1E4A-B29B-46A168DE409C}" type="parTrans" cxnId="{5E8246FC-23EE-C840-864A-50CB77EE09A0}">
      <dgm:prSet/>
      <dgm:spPr/>
      <dgm:t>
        <a:bodyPr/>
        <a:lstStyle/>
        <a:p>
          <a:endParaRPr lang="en-US" sz="1800"/>
        </a:p>
      </dgm:t>
    </dgm:pt>
    <dgm:pt modelId="{63A2B199-990C-D245-A22C-6BC918087737}" type="sibTrans" cxnId="{5E8246FC-23EE-C840-864A-50CB77EE09A0}">
      <dgm:prSet/>
      <dgm:spPr/>
      <dgm:t>
        <a:bodyPr/>
        <a:lstStyle/>
        <a:p>
          <a:endParaRPr lang="en-US" sz="1800"/>
        </a:p>
      </dgm:t>
    </dgm:pt>
    <dgm:pt modelId="{7F81A2EC-117B-AD4C-8D55-E06427943067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15</a:t>
          </a:r>
        </a:p>
        <a:p>
          <a:r>
            <a:rPr lang="en-US" sz="1800" dirty="0" err="1" smtClean="0"/>
            <a:t>PreMatureStop</a:t>
          </a:r>
          <a:endParaRPr lang="en-US" sz="1400" dirty="0"/>
        </a:p>
      </dgm:t>
    </dgm:pt>
    <dgm:pt modelId="{68F89455-249D-CB4D-890B-B756F85F2544}" type="parTrans" cxnId="{3B14733D-D5D0-EA43-9BB5-BC138B4F1BE5}">
      <dgm:prSet/>
      <dgm:spPr/>
      <dgm:t>
        <a:bodyPr/>
        <a:lstStyle/>
        <a:p>
          <a:endParaRPr lang="en-US" sz="1800"/>
        </a:p>
      </dgm:t>
    </dgm:pt>
    <dgm:pt modelId="{30F50BF7-9BBE-0245-9D10-25FF2E9DD1AE}" type="sibTrans" cxnId="{3B14733D-D5D0-EA43-9BB5-BC138B4F1BE5}">
      <dgm:prSet/>
      <dgm:spPr/>
      <dgm:t>
        <a:bodyPr/>
        <a:lstStyle/>
        <a:p>
          <a:endParaRPr lang="en-US" sz="1800"/>
        </a:p>
      </dgm:t>
    </dgm:pt>
    <dgm:pt modelId="{E4738CF9-63B5-D849-9D7B-4420AA3ECD08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15,007</a:t>
          </a:r>
        </a:p>
        <a:p>
          <a:r>
            <a:rPr lang="en-US" sz="1800" dirty="0" smtClean="0"/>
            <a:t>Enhancer</a:t>
          </a:r>
          <a:endParaRPr lang="en-US" sz="1800" dirty="0"/>
        </a:p>
      </dgm:t>
    </dgm:pt>
    <dgm:pt modelId="{6D8639F7-9A36-CB41-8FFF-332061E4A357}" type="parTrans" cxnId="{342DF3DC-7898-6443-83B8-C97B7D9F480D}">
      <dgm:prSet/>
      <dgm:spPr/>
      <dgm:t>
        <a:bodyPr/>
        <a:lstStyle/>
        <a:p>
          <a:endParaRPr lang="en-US" sz="1800"/>
        </a:p>
      </dgm:t>
    </dgm:pt>
    <dgm:pt modelId="{5E3A1994-9734-DB41-A751-D0DEA1BCB19C}" type="sibTrans" cxnId="{342DF3DC-7898-6443-83B8-C97B7D9F480D}">
      <dgm:prSet/>
      <dgm:spPr/>
      <dgm:t>
        <a:bodyPr/>
        <a:lstStyle/>
        <a:p>
          <a:endParaRPr lang="en-US" sz="1800"/>
        </a:p>
      </dgm:t>
    </dgm:pt>
    <dgm:pt modelId="{ADD72F09-42D3-5743-A911-90E1B010680E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3,043</a:t>
          </a:r>
        </a:p>
        <a:p>
          <a:r>
            <a:rPr lang="en-US" sz="1800" dirty="0" smtClean="0"/>
            <a:t>Promoter</a:t>
          </a:r>
          <a:endParaRPr lang="en-US" sz="1800" dirty="0"/>
        </a:p>
      </dgm:t>
    </dgm:pt>
    <dgm:pt modelId="{4F835BCA-773B-F64C-9069-3314926A54FD}" type="parTrans" cxnId="{0B9D856C-46B7-224B-B2E7-5E772F810E24}">
      <dgm:prSet/>
      <dgm:spPr/>
      <dgm:t>
        <a:bodyPr/>
        <a:lstStyle/>
        <a:p>
          <a:endParaRPr lang="en-US" sz="1800"/>
        </a:p>
      </dgm:t>
    </dgm:pt>
    <dgm:pt modelId="{82CFBDE6-5F54-8744-804C-C93214964581}" type="sibTrans" cxnId="{0B9D856C-46B7-224B-B2E7-5E772F810E24}">
      <dgm:prSet/>
      <dgm:spPr/>
      <dgm:t>
        <a:bodyPr/>
        <a:lstStyle/>
        <a:p>
          <a:endParaRPr lang="en-US" sz="1800"/>
        </a:p>
      </dgm:t>
    </dgm:pt>
    <dgm:pt modelId="{1AFDD55B-3011-7A4A-8619-E55A6AF52470}" type="asst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42,389</a:t>
          </a:r>
        </a:p>
        <a:p>
          <a:r>
            <a:rPr lang="en-US" sz="1800" dirty="0" smtClean="0">
              <a:solidFill>
                <a:schemeClr val="bg1"/>
              </a:solidFill>
            </a:rPr>
            <a:t>Other</a:t>
          </a:r>
          <a:r>
            <a:rPr lang="en-US" sz="1800" baseline="0" dirty="0" smtClean="0">
              <a:solidFill>
                <a:schemeClr val="bg1"/>
              </a:solidFill>
            </a:rPr>
            <a:t> annotations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400" dirty="0" smtClean="0">
              <a:solidFill>
                <a:schemeClr val="bg1"/>
              </a:solidFill>
            </a:rPr>
            <a:t>(TFP, DHS, </a:t>
          </a:r>
          <a:r>
            <a:rPr lang="en-US" sz="1400" dirty="0" err="1" smtClean="0">
              <a:solidFill>
                <a:schemeClr val="bg1"/>
              </a:solidFill>
            </a:rPr>
            <a:t>ncRNA</a:t>
          </a:r>
          <a:r>
            <a:rPr lang="en-US" sz="1400" dirty="0" smtClean="0">
              <a:solidFill>
                <a:schemeClr val="bg1"/>
              </a:solidFill>
            </a:rPr>
            <a:t>,</a:t>
          </a:r>
          <a:r>
            <a:rPr lang="en-US" sz="1400" baseline="0" dirty="0" smtClean="0">
              <a:solidFill>
                <a:schemeClr val="bg1"/>
              </a:solidFill>
            </a:rPr>
            <a:t> </a:t>
          </a:r>
          <a:r>
            <a:rPr lang="en-US" sz="1400" baseline="0" dirty="0" err="1" smtClean="0">
              <a:solidFill>
                <a:schemeClr val="bg1"/>
              </a:solidFill>
            </a:rPr>
            <a:t>pseudogene</a:t>
          </a:r>
          <a:r>
            <a:rPr lang="en-US" sz="1400" dirty="0" smtClean="0">
              <a:solidFill>
                <a:schemeClr val="bg1"/>
              </a:solidFill>
            </a:rPr>
            <a:t>)</a:t>
          </a:r>
        </a:p>
      </dgm:t>
    </dgm:pt>
    <dgm:pt modelId="{05994AF9-91F3-304C-A1EA-85E549C63E0F}" type="parTrans" cxnId="{A89CCFEE-F3EF-1E48-90DA-9B92357450A1}">
      <dgm:prSet/>
      <dgm:spPr/>
      <dgm:t>
        <a:bodyPr/>
        <a:lstStyle/>
        <a:p>
          <a:endParaRPr lang="en-US" sz="1800"/>
        </a:p>
      </dgm:t>
    </dgm:pt>
    <dgm:pt modelId="{05D33463-558A-F84E-BD50-F6122098D422}" type="sibTrans" cxnId="{A89CCFEE-F3EF-1E48-90DA-9B92357450A1}">
      <dgm:prSet/>
      <dgm:spPr/>
      <dgm:t>
        <a:bodyPr/>
        <a:lstStyle/>
        <a:p>
          <a:endParaRPr lang="en-US" sz="1800"/>
        </a:p>
      </dgm:t>
    </dgm:pt>
    <dgm:pt modelId="{33A44D71-7211-7343-B009-78CD8F3FF2A7}" type="pres">
      <dgm:prSet presAssocID="{DC62889D-BAD8-154E-9C20-164C11A8AF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8CA684-324F-594A-AB6B-A468B9B0B788}" type="pres">
      <dgm:prSet presAssocID="{E6D09BB6-7682-B943-8317-BCB5E0E3A597}" presName="hierRoot1" presStyleCnt="0">
        <dgm:presLayoutVars>
          <dgm:hierBranch val="init"/>
        </dgm:presLayoutVars>
      </dgm:prSet>
      <dgm:spPr/>
    </dgm:pt>
    <dgm:pt modelId="{39551DF0-C757-4D46-8229-A41A1084A2E6}" type="pres">
      <dgm:prSet presAssocID="{E6D09BB6-7682-B943-8317-BCB5E0E3A597}" presName="rootComposite1" presStyleCnt="0"/>
      <dgm:spPr/>
    </dgm:pt>
    <dgm:pt modelId="{D5125E1D-2FB2-0744-958A-0A677C016B40}" type="pres">
      <dgm:prSet presAssocID="{E6D09BB6-7682-B943-8317-BCB5E0E3A597}" presName="rootText1" presStyleLbl="node0" presStyleIdx="0" presStyleCnt="1" custScaleX="1676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3309F7-2FFF-854F-9951-153CBBD6F17E}" type="pres">
      <dgm:prSet presAssocID="{E6D09BB6-7682-B943-8317-BCB5E0E3A59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CE86360-864C-804A-8458-9CCD14D513EF}" type="pres">
      <dgm:prSet presAssocID="{E6D09BB6-7682-B943-8317-BCB5E0E3A597}" presName="hierChild2" presStyleCnt="0"/>
      <dgm:spPr/>
    </dgm:pt>
    <dgm:pt modelId="{84E85C5A-8972-BF48-A10C-4A6E1C0623F2}" type="pres">
      <dgm:prSet presAssocID="{9D145FB8-97B9-1141-8969-ED9AED9C863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3CCBE50-A7C7-7F4A-86BD-B3D725DC5629}" type="pres">
      <dgm:prSet presAssocID="{C95A3B66-1020-0744-B126-BC9D87EBF529}" presName="hierRoot2" presStyleCnt="0">
        <dgm:presLayoutVars>
          <dgm:hierBranch val="init"/>
        </dgm:presLayoutVars>
      </dgm:prSet>
      <dgm:spPr/>
    </dgm:pt>
    <dgm:pt modelId="{089CDD7A-6E5E-B541-93B6-FFE8BAC7052D}" type="pres">
      <dgm:prSet presAssocID="{C95A3B66-1020-0744-B126-BC9D87EBF529}" presName="rootComposite" presStyleCnt="0"/>
      <dgm:spPr/>
    </dgm:pt>
    <dgm:pt modelId="{D26A750D-95E8-4E45-8FE0-6C51419F6C45}" type="pres">
      <dgm:prSet presAssocID="{C95A3B66-1020-0744-B126-BC9D87EBF52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DC167-E45C-4E48-801A-373D462FEF89}" type="pres">
      <dgm:prSet presAssocID="{C95A3B66-1020-0744-B126-BC9D87EBF529}" presName="rootConnector" presStyleLbl="node2" presStyleIdx="0" presStyleCnt="2"/>
      <dgm:spPr/>
      <dgm:t>
        <a:bodyPr/>
        <a:lstStyle/>
        <a:p>
          <a:endParaRPr lang="en-US"/>
        </a:p>
      </dgm:t>
    </dgm:pt>
    <dgm:pt modelId="{82E8DD13-94D0-D740-A2C0-1767DC450966}" type="pres">
      <dgm:prSet presAssocID="{C95A3B66-1020-0744-B126-BC9D87EBF529}" presName="hierChild4" presStyleCnt="0"/>
      <dgm:spPr/>
    </dgm:pt>
    <dgm:pt modelId="{E56F1CF4-5676-AE4A-BF8D-13721FE861DC}" type="pres">
      <dgm:prSet presAssocID="{C95A3B66-1020-0744-B126-BC9D87EBF529}" presName="hierChild5" presStyleCnt="0"/>
      <dgm:spPr/>
    </dgm:pt>
    <dgm:pt modelId="{8A392D28-774E-B141-8419-3663929941BE}" type="pres">
      <dgm:prSet presAssocID="{0126D7E6-5419-374A-A846-EDA2982181F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87C6924-C527-F445-9DF6-2CC90D730778}" type="pres">
      <dgm:prSet presAssocID="{48BCF35C-8377-974E-8A7D-FA4CBC6F1105}" presName="hierRoot2" presStyleCnt="0">
        <dgm:presLayoutVars>
          <dgm:hierBranch val="l"/>
        </dgm:presLayoutVars>
      </dgm:prSet>
      <dgm:spPr/>
    </dgm:pt>
    <dgm:pt modelId="{3423EA69-EF3B-914F-8C1E-2D139B4D1FAD}" type="pres">
      <dgm:prSet presAssocID="{48BCF35C-8377-974E-8A7D-FA4CBC6F1105}" presName="rootComposite" presStyleCnt="0"/>
      <dgm:spPr/>
    </dgm:pt>
    <dgm:pt modelId="{636C2B90-08BF-164F-83B3-7C9EA093A832}" type="pres">
      <dgm:prSet presAssocID="{48BCF35C-8377-974E-8A7D-FA4CBC6F110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30E951-B0E0-F943-BE25-E06D1A1D80F5}" type="pres">
      <dgm:prSet presAssocID="{48BCF35C-8377-974E-8A7D-FA4CBC6F1105}" presName="rootConnector" presStyleLbl="node2" presStyleIdx="1" presStyleCnt="2"/>
      <dgm:spPr/>
      <dgm:t>
        <a:bodyPr/>
        <a:lstStyle/>
        <a:p>
          <a:endParaRPr lang="en-US"/>
        </a:p>
      </dgm:t>
    </dgm:pt>
    <dgm:pt modelId="{6718412E-65C7-B241-A6C0-10B290914C1F}" type="pres">
      <dgm:prSet presAssocID="{48BCF35C-8377-974E-8A7D-FA4CBC6F1105}" presName="hierChild4" presStyleCnt="0"/>
      <dgm:spPr/>
    </dgm:pt>
    <dgm:pt modelId="{55124603-2E42-5B42-9E08-145451D67517}" type="pres">
      <dgm:prSet presAssocID="{48BCF35C-8377-974E-8A7D-FA4CBC6F1105}" presName="hierChild5" presStyleCnt="0"/>
      <dgm:spPr/>
    </dgm:pt>
    <dgm:pt modelId="{F64779F3-D386-C749-9226-4485881FDDA1}" type="pres">
      <dgm:prSet presAssocID="{E2F48E5D-89AE-1D4C-8045-70F40863AAB3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B39DA143-E707-444B-80E4-303428DC6C89}" type="pres">
      <dgm:prSet presAssocID="{403D205A-9406-3A46-8215-5C2F09FE569C}" presName="hierRoot3" presStyleCnt="0">
        <dgm:presLayoutVars>
          <dgm:hierBranch val="init"/>
        </dgm:presLayoutVars>
      </dgm:prSet>
      <dgm:spPr/>
    </dgm:pt>
    <dgm:pt modelId="{E4E3C73D-1632-8B4D-86F8-60438DE1023A}" type="pres">
      <dgm:prSet presAssocID="{403D205A-9406-3A46-8215-5C2F09FE569C}" presName="rootComposite3" presStyleCnt="0"/>
      <dgm:spPr/>
    </dgm:pt>
    <dgm:pt modelId="{238DB919-A661-684B-8C70-87BA0512083D}" type="pres">
      <dgm:prSet presAssocID="{403D205A-9406-3A46-8215-5C2F09FE569C}" presName="rootText3" presStyleLbl="asst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040A0-F86D-7146-83CD-47E1A99AC8C7}" type="pres">
      <dgm:prSet presAssocID="{403D205A-9406-3A46-8215-5C2F09FE569C}" presName="rootConnector3" presStyleLbl="asst2" presStyleIdx="0" presStyleCnt="8"/>
      <dgm:spPr/>
      <dgm:t>
        <a:bodyPr/>
        <a:lstStyle/>
        <a:p>
          <a:endParaRPr lang="en-US"/>
        </a:p>
      </dgm:t>
    </dgm:pt>
    <dgm:pt modelId="{4FE74772-451C-5E4D-91EC-BEFA7B3519C9}" type="pres">
      <dgm:prSet presAssocID="{403D205A-9406-3A46-8215-5C2F09FE569C}" presName="hierChild6" presStyleCnt="0"/>
      <dgm:spPr/>
    </dgm:pt>
    <dgm:pt modelId="{888AA19F-1FA6-1141-AEBE-EEFB9448D882}" type="pres">
      <dgm:prSet presAssocID="{403D205A-9406-3A46-8215-5C2F09FE569C}" presName="hierChild7" presStyleCnt="0"/>
      <dgm:spPr/>
    </dgm:pt>
    <dgm:pt modelId="{E6AF9479-E22A-0447-A625-C53991A5AC4C}" type="pres">
      <dgm:prSet presAssocID="{EE3539C3-6DA7-1E4A-B29B-46A168DE409C}" presName="Name111" presStyleLbl="parChTrans1D4" presStyleIdx="0" presStyleCnt="6"/>
      <dgm:spPr/>
      <dgm:t>
        <a:bodyPr/>
        <a:lstStyle/>
        <a:p>
          <a:endParaRPr lang="en-US"/>
        </a:p>
      </dgm:t>
    </dgm:pt>
    <dgm:pt modelId="{8C87F526-E77A-1A4D-902A-D5351A9BD149}" type="pres">
      <dgm:prSet presAssocID="{568CFB1B-8AA9-CB40-BBDD-A22965342979}" presName="hierRoot3" presStyleCnt="0">
        <dgm:presLayoutVars>
          <dgm:hierBranch val="init"/>
        </dgm:presLayoutVars>
      </dgm:prSet>
      <dgm:spPr/>
    </dgm:pt>
    <dgm:pt modelId="{6E20022E-0B2E-E54A-B3EE-773360E33CA5}" type="pres">
      <dgm:prSet presAssocID="{568CFB1B-8AA9-CB40-BBDD-A22965342979}" presName="rootComposite3" presStyleCnt="0"/>
      <dgm:spPr/>
    </dgm:pt>
    <dgm:pt modelId="{5CCC93CC-38EB-9D45-9993-DFB1C2A6E57E}" type="pres">
      <dgm:prSet presAssocID="{568CFB1B-8AA9-CB40-BBDD-A22965342979}" presName="rootText3" presStyleLbl="asst2" presStyleIdx="1" presStyleCnt="8" custScaleX="152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A2AC2D-030C-9A40-A3A8-10AE6B119FC6}" type="pres">
      <dgm:prSet presAssocID="{568CFB1B-8AA9-CB40-BBDD-A22965342979}" presName="rootConnector3" presStyleLbl="asst2" presStyleIdx="1" presStyleCnt="8"/>
      <dgm:spPr/>
      <dgm:t>
        <a:bodyPr/>
        <a:lstStyle/>
        <a:p>
          <a:endParaRPr lang="en-US"/>
        </a:p>
      </dgm:t>
    </dgm:pt>
    <dgm:pt modelId="{1072A831-72B8-3F47-B907-608491DEC056}" type="pres">
      <dgm:prSet presAssocID="{568CFB1B-8AA9-CB40-BBDD-A22965342979}" presName="hierChild6" presStyleCnt="0"/>
      <dgm:spPr/>
    </dgm:pt>
    <dgm:pt modelId="{3739E066-62A2-8D43-AFD2-7C1C0E27159F}" type="pres">
      <dgm:prSet presAssocID="{568CFB1B-8AA9-CB40-BBDD-A22965342979}" presName="hierChild7" presStyleCnt="0"/>
      <dgm:spPr/>
    </dgm:pt>
    <dgm:pt modelId="{16B5671B-0456-CE41-B1BB-FF874ECD9046}" type="pres">
      <dgm:prSet presAssocID="{6060D20F-4220-7644-8209-F959F106E640}" presName="Name111" presStyleLbl="parChTrans1D4" presStyleIdx="1" presStyleCnt="6"/>
      <dgm:spPr/>
      <dgm:t>
        <a:bodyPr/>
        <a:lstStyle/>
        <a:p>
          <a:endParaRPr lang="en-US"/>
        </a:p>
      </dgm:t>
    </dgm:pt>
    <dgm:pt modelId="{9AC90062-F83E-2E46-8990-0DA8ABAF5C1C}" type="pres">
      <dgm:prSet presAssocID="{7D3B0B64-1EE1-3545-8CD1-07EA837A081E}" presName="hierRoot3" presStyleCnt="0">
        <dgm:presLayoutVars>
          <dgm:hierBranch val="init"/>
        </dgm:presLayoutVars>
      </dgm:prSet>
      <dgm:spPr/>
    </dgm:pt>
    <dgm:pt modelId="{4A41D7B8-7714-D741-BF68-EAB4C32501E2}" type="pres">
      <dgm:prSet presAssocID="{7D3B0B64-1EE1-3545-8CD1-07EA837A081E}" presName="rootComposite3" presStyleCnt="0"/>
      <dgm:spPr/>
    </dgm:pt>
    <dgm:pt modelId="{FA4C623A-4D3D-8049-9AD5-45FCDAFAA0A6}" type="pres">
      <dgm:prSet presAssocID="{7D3B0B64-1EE1-3545-8CD1-07EA837A081E}" presName="rootText3" presStyleLbl="asst2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E0EE07-9477-BF47-BECD-F14455FEBB9A}" type="pres">
      <dgm:prSet presAssocID="{7D3B0B64-1EE1-3545-8CD1-07EA837A081E}" presName="rootConnector3" presStyleLbl="asst2" presStyleIdx="2" presStyleCnt="8"/>
      <dgm:spPr/>
      <dgm:t>
        <a:bodyPr/>
        <a:lstStyle/>
        <a:p>
          <a:endParaRPr lang="en-US"/>
        </a:p>
      </dgm:t>
    </dgm:pt>
    <dgm:pt modelId="{F340B360-8524-0D4E-B243-A767C7F30CCC}" type="pres">
      <dgm:prSet presAssocID="{7D3B0B64-1EE1-3545-8CD1-07EA837A081E}" presName="hierChild6" presStyleCnt="0"/>
      <dgm:spPr/>
    </dgm:pt>
    <dgm:pt modelId="{E626312B-BC7B-824A-AC0A-CC7DB63EA287}" type="pres">
      <dgm:prSet presAssocID="{7D3B0B64-1EE1-3545-8CD1-07EA837A081E}" presName="hierChild7" presStyleCnt="0"/>
      <dgm:spPr/>
    </dgm:pt>
    <dgm:pt modelId="{AF464F89-0EA9-5E41-AF73-FFAD603AA28A}" type="pres">
      <dgm:prSet presAssocID="{68F89455-249D-CB4D-890B-B756F85F2544}" presName="Name111" presStyleLbl="parChTrans1D4" presStyleIdx="2" presStyleCnt="6"/>
      <dgm:spPr/>
      <dgm:t>
        <a:bodyPr/>
        <a:lstStyle/>
        <a:p>
          <a:endParaRPr lang="en-US"/>
        </a:p>
      </dgm:t>
    </dgm:pt>
    <dgm:pt modelId="{970299AE-0DB1-E24A-BE9F-0D9182E298CB}" type="pres">
      <dgm:prSet presAssocID="{7F81A2EC-117B-AD4C-8D55-E06427943067}" presName="hierRoot3" presStyleCnt="0">
        <dgm:presLayoutVars>
          <dgm:hierBranch val="init"/>
        </dgm:presLayoutVars>
      </dgm:prSet>
      <dgm:spPr/>
    </dgm:pt>
    <dgm:pt modelId="{A8479BE0-AD83-2A47-AE9C-30B003E5F263}" type="pres">
      <dgm:prSet presAssocID="{7F81A2EC-117B-AD4C-8D55-E06427943067}" presName="rootComposite3" presStyleCnt="0"/>
      <dgm:spPr/>
    </dgm:pt>
    <dgm:pt modelId="{4958B154-6AF5-CA43-A099-3958D3D62EEA}" type="pres">
      <dgm:prSet presAssocID="{7F81A2EC-117B-AD4C-8D55-E06427943067}" presName="rootText3" presStyleLbl="asst2" presStyleIdx="3" presStyleCnt="8" custScaleX="166207" custScaleY="99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C15109-3B9B-2F46-8A76-6E4500D01593}" type="pres">
      <dgm:prSet presAssocID="{7F81A2EC-117B-AD4C-8D55-E06427943067}" presName="rootConnector3" presStyleLbl="asst2" presStyleIdx="3" presStyleCnt="8"/>
      <dgm:spPr/>
      <dgm:t>
        <a:bodyPr/>
        <a:lstStyle/>
        <a:p>
          <a:endParaRPr lang="en-US"/>
        </a:p>
      </dgm:t>
    </dgm:pt>
    <dgm:pt modelId="{75A475C8-89FE-B94C-BBEC-8AA2AA206E98}" type="pres">
      <dgm:prSet presAssocID="{7F81A2EC-117B-AD4C-8D55-E06427943067}" presName="hierChild6" presStyleCnt="0"/>
      <dgm:spPr/>
    </dgm:pt>
    <dgm:pt modelId="{8BA71E86-1A77-E842-BB69-4A85BEE0ED71}" type="pres">
      <dgm:prSet presAssocID="{7F81A2EC-117B-AD4C-8D55-E06427943067}" presName="hierChild7" presStyleCnt="0"/>
      <dgm:spPr/>
    </dgm:pt>
    <dgm:pt modelId="{FE428D86-5BCD-CB49-B62B-5F529C6D2255}" type="pres">
      <dgm:prSet presAssocID="{103C2050-26BA-2F47-BFB9-4A5B92C8FBB8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000EEEDF-2F40-E144-92CB-719B3842C84D}" type="pres">
      <dgm:prSet presAssocID="{49157402-A1CF-F247-AB02-A87E6BAF7F92}" presName="hierRoot3" presStyleCnt="0">
        <dgm:presLayoutVars>
          <dgm:hierBranch val="init"/>
        </dgm:presLayoutVars>
      </dgm:prSet>
      <dgm:spPr/>
    </dgm:pt>
    <dgm:pt modelId="{04DDBA0A-2232-4C47-B216-375F322308F7}" type="pres">
      <dgm:prSet presAssocID="{49157402-A1CF-F247-AB02-A87E6BAF7F92}" presName="rootComposite3" presStyleCnt="0"/>
      <dgm:spPr/>
    </dgm:pt>
    <dgm:pt modelId="{ECD50986-DF4D-F747-BAAB-57BA6ECB4937}" type="pres">
      <dgm:prSet presAssocID="{49157402-A1CF-F247-AB02-A87E6BAF7F92}" presName="rootText3" presStyleLbl="asst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79B7C8-FA7F-8F4A-AF24-3E2EE8B63395}" type="pres">
      <dgm:prSet presAssocID="{49157402-A1CF-F247-AB02-A87E6BAF7F92}" presName="rootConnector3" presStyleLbl="asst2" presStyleIdx="4" presStyleCnt="8"/>
      <dgm:spPr/>
      <dgm:t>
        <a:bodyPr/>
        <a:lstStyle/>
        <a:p>
          <a:endParaRPr lang="en-US"/>
        </a:p>
      </dgm:t>
    </dgm:pt>
    <dgm:pt modelId="{068B606A-26C9-144E-B0C1-B57B9BDA34D6}" type="pres">
      <dgm:prSet presAssocID="{49157402-A1CF-F247-AB02-A87E6BAF7F92}" presName="hierChild6" presStyleCnt="0"/>
      <dgm:spPr/>
    </dgm:pt>
    <dgm:pt modelId="{02AD3134-328A-DC48-BC27-8B9FAC7ABF6A}" type="pres">
      <dgm:prSet presAssocID="{49157402-A1CF-F247-AB02-A87E6BAF7F92}" presName="hierChild7" presStyleCnt="0"/>
      <dgm:spPr/>
    </dgm:pt>
    <dgm:pt modelId="{D95EC3E1-23F8-614D-A4AB-29C15CE4F69C}" type="pres">
      <dgm:prSet presAssocID="{6D8639F7-9A36-CB41-8FFF-332061E4A357}" presName="Name111" presStyleLbl="parChTrans1D4" presStyleIdx="3" presStyleCnt="6"/>
      <dgm:spPr/>
      <dgm:t>
        <a:bodyPr/>
        <a:lstStyle/>
        <a:p>
          <a:endParaRPr lang="en-US"/>
        </a:p>
      </dgm:t>
    </dgm:pt>
    <dgm:pt modelId="{019C3F15-572D-4145-BDE1-CCBBCF5AFE64}" type="pres">
      <dgm:prSet presAssocID="{E4738CF9-63B5-D849-9D7B-4420AA3ECD08}" presName="hierRoot3" presStyleCnt="0">
        <dgm:presLayoutVars>
          <dgm:hierBranch val="init"/>
        </dgm:presLayoutVars>
      </dgm:prSet>
      <dgm:spPr/>
    </dgm:pt>
    <dgm:pt modelId="{9CFF8AB8-38B8-8F46-95A9-622A76EA00A3}" type="pres">
      <dgm:prSet presAssocID="{E4738CF9-63B5-D849-9D7B-4420AA3ECD08}" presName="rootComposite3" presStyleCnt="0"/>
      <dgm:spPr/>
    </dgm:pt>
    <dgm:pt modelId="{24A03848-0027-9647-ACA6-8FA54C6E4EFD}" type="pres">
      <dgm:prSet presAssocID="{E4738CF9-63B5-D849-9D7B-4420AA3ECD08}" presName="rootText3" presStyleLbl="asst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21B913-11E2-F64B-950D-6DB66A8E1DCC}" type="pres">
      <dgm:prSet presAssocID="{E4738CF9-63B5-D849-9D7B-4420AA3ECD08}" presName="rootConnector3" presStyleLbl="asst2" presStyleIdx="5" presStyleCnt="8"/>
      <dgm:spPr/>
      <dgm:t>
        <a:bodyPr/>
        <a:lstStyle/>
        <a:p>
          <a:endParaRPr lang="en-US"/>
        </a:p>
      </dgm:t>
    </dgm:pt>
    <dgm:pt modelId="{A32701AD-486A-8B40-9BA5-DA8FBFBBF87E}" type="pres">
      <dgm:prSet presAssocID="{E4738CF9-63B5-D849-9D7B-4420AA3ECD08}" presName="hierChild6" presStyleCnt="0"/>
      <dgm:spPr/>
    </dgm:pt>
    <dgm:pt modelId="{F69F1C0E-45B7-E944-9263-3EAA8B9BB693}" type="pres">
      <dgm:prSet presAssocID="{E4738CF9-63B5-D849-9D7B-4420AA3ECD08}" presName="hierChild7" presStyleCnt="0"/>
      <dgm:spPr/>
    </dgm:pt>
    <dgm:pt modelId="{044331F3-362C-F644-9F75-5B258A7DA46A}" type="pres">
      <dgm:prSet presAssocID="{4F835BCA-773B-F64C-9069-3314926A54FD}" presName="Name111" presStyleLbl="parChTrans1D4" presStyleIdx="4" presStyleCnt="6"/>
      <dgm:spPr/>
      <dgm:t>
        <a:bodyPr/>
        <a:lstStyle/>
        <a:p>
          <a:endParaRPr lang="en-US"/>
        </a:p>
      </dgm:t>
    </dgm:pt>
    <dgm:pt modelId="{81A197D5-9F68-E548-90EC-8C123CF848A1}" type="pres">
      <dgm:prSet presAssocID="{ADD72F09-42D3-5743-A911-90E1B010680E}" presName="hierRoot3" presStyleCnt="0">
        <dgm:presLayoutVars>
          <dgm:hierBranch val="init"/>
        </dgm:presLayoutVars>
      </dgm:prSet>
      <dgm:spPr/>
    </dgm:pt>
    <dgm:pt modelId="{198EB765-CAB0-5549-9F85-B65513B65DF3}" type="pres">
      <dgm:prSet presAssocID="{ADD72F09-42D3-5743-A911-90E1B010680E}" presName="rootComposite3" presStyleCnt="0"/>
      <dgm:spPr/>
    </dgm:pt>
    <dgm:pt modelId="{0B2BE197-4F8F-E04A-ACEE-371C8FD6C77D}" type="pres">
      <dgm:prSet presAssocID="{ADD72F09-42D3-5743-A911-90E1B010680E}" presName="rootText3" presStyleLbl="asst2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5D1275-86DB-C343-A0D9-3958565F9F80}" type="pres">
      <dgm:prSet presAssocID="{ADD72F09-42D3-5743-A911-90E1B010680E}" presName="rootConnector3" presStyleLbl="asst2" presStyleIdx="6" presStyleCnt="8"/>
      <dgm:spPr/>
      <dgm:t>
        <a:bodyPr/>
        <a:lstStyle/>
        <a:p>
          <a:endParaRPr lang="en-US"/>
        </a:p>
      </dgm:t>
    </dgm:pt>
    <dgm:pt modelId="{FBF8001C-BB2C-2443-9820-DCB2641BA1A5}" type="pres">
      <dgm:prSet presAssocID="{ADD72F09-42D3-5743-A911-90E1B010680E}" presName="hierChild6" presStyleCnt="0"/>
      <dgm:spPr/>
    </dgm:pt>
    <dgm:pt modelId="{47B6F595-68D8-F44D-B38E-65D8F6D1616B}" type="pres">
      <dgm:prSet presAssocID="{ADD72F09-42D3-5743-A911-90E1B010680E}" presName="hierChild7" presStyleCnt="0"/>
      <dgm:spPr/>
    </dgm:pt>
    <dgm:pt modelId="{C23E5FB1-A756-9C41-8368-7B478CCAFFE7}" type="pres">
      <dgm:prSet presAssocID="{05994AF9-91F3-304C-A1EA-85E549C63E0F}" presName="Name111" presStyleLbl="parChTrans1D4" presStyleIdx="5" presStyleCnt="6"/>
      <dgm:spPr/>
      <dgm:t>
        <a:bodyPr/>
        <a:lstStyle/>
        <a:p>
          <a:endParaRPr lang="en-US"/>
        </a:p>
      </dgm:t>
    </dgm:pt>
    <dgm:pt modelId="{56CB7252-1A2E-2E49-ADE6-D9BC1B1DE4DB}" type="pres">
      <dgm:prSet presAssocID="{1AFDD55B-3011-7A4A-8619-E55A6AF52470}" presName="hierRoot3" presStyleCnt="0">
        <dgm:presLayoutVars>
          <dgm:hierBranch val="init"/>
        </dgm:presLayoutVars>
      </dgm:prSet>
      <dgm:spPr/>
    </dgm:pt>
    <dgm:pt modelId="{8C0A87D1-6596-F646-8E0C-59493A346C68}" type="pres">
      <dgm:prSet presAssocID="{1AFDD55B-3011-7A4A-8619-E55A6AF52470}" presName="rootComposite3" presStyleCnt="0"/>
      <dgm:spPr/>
    </dgm:pt>
    <dgm:pt modelId="{19A69162-404E-4F4B-9A16-21E886A3B1F0}" type="pres">
      <dgm:prSet presAssocID="{1AFDD55B-3011-7A4A-8619-E55A6AF52470}" presName="rootText3" presStyleLbl="asst2" presStyleIdx="7" presStyleCnt="8" custScaleX="2466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BEB039-E05F-514C-866B-ED86E67EFA80}" type="pres">
      <dgm:prSet presAssocID="{1AFDD55B-3011-7A4A-8619-E55A6AF52470}" presName="rootConnector3" presStyleLbl="asst2" presStyleIdx="7" presStyleCnt="8"/>
      <dgm:spPr/>
      <dgm:t>
        <a:bodyPr/>
        <a:lstStyle/>
        <a:p>
          <a:endParaRPr lang="en-US"/>
        </a:p>
      </dgm:t>
    </dgm:pt>
    <dgm:pt modelId="{E78BBFAD-DE8B-BC4D-9CD7-438803656F82}" type="pres">
      <dgm:prSet presAssocID="{1AFDD55B-3011-7A4A-8619-E55A6AF52470}" presName="hierChild6" presStyleCnt="0"/>
      <dgm:spPr/>
    </dgm:pt>
    <dgm:pt modelId="{A32C8C13-974D-8B4B-8BCC-06AF10051114}" type="pres">
      <dgm:prSet presAssocID="{1AFDD55B-3011-7A4A-8619-E55A6AF52470}" presName="hierChild7" presStyleCnt="0"/>
      <dgm:spPr/>
    </dgm:pt>
    <dgm:pt modelId="{139ABB3D-3442-894C-9D10-22EE1D1C9563}" type="pres">
      <dgm:prSet presAssocID="{E6D09BB6-7682-B943-8317-BCB5E0E3A597}" presName="hierChild3" presStyleCnt="0"/>
      <dgm:spPr/>
    </dgm:pt>
  </dgm:ptLst>
  <dgm:cxnLst>
    <dgm:cxn modelId="{B8719A51-83C8-0C41-9FAB-03CED3093322}" type="presOf" srcId="{7F81A2EC-117B-AD4C-8D55-E06427943067}" destId="{26C15109-3B9B-2F46-8A76-6E4500D01593}" srcOrd="1" destOrd="0" presId="urn:microsoft.com/office/officeart/2005/8/layout/orgChart1"/>
    <dgm:cxn modelId="{3BC7CE0C-06CC-8846-BF88-2A9A53B98F31}" type="presOf" srcId="{1AFDD55B-3011-7A4A-8619-E55A6AF52470}" destId="{E2BEB039-E05F-514C-866B-ED86E67EFA80}" srcOrd="1" destOrd="0" presId="urn:microsoft.com/office/officeart/2005/8/layout/orgChart1"/>
    <dgm:cxn modelId="{C83B49C9-A799-794A-842B-1FA913D73D7B}" type="presOf" srcId="{6060D20F-4220-7644-8209-F959F106E640}" destId="{16B5671B-0456-CE41-B1BB-FF874ECD9046}" srcOrd="0" destOrd="0" presId="urn:microsoft.com/office/officeart/2005/8/layout/orgChart1"/>
    <dgm:cxn modelId="{806FC138-E0DB-294B-980F-FED1EDE8FFE7}" type="presOf" srcId="{C95A3B66-1020-0744-B126-BC9D87EBF529}" destId="{D26A750D-95E8-4E45-8FE0-6C51419F6C45}" srcOrd="0" destOrd="0" presId="urn:microsoft.com/office/officeart/2005/8/layout/orgChart1"/>
    <dgm:cxn modelId="{12CBF500-376F-5B43-A905-62DE72D4064B}" type="presOf" srcId="{568CFB1B-8AA9-CB40-BBDD-A22965342979}" destId="{5CCC93CC-38EB-9D45-9993-DFB1C2A6E57E}" srcOrd="0" destOrd="0" presId="urn:microsoft.com/office/officeart/2005/8/layout/orgChart1"/>
    <dgm:cxn modelId="{0C877535-FD09-874A-8F76-1E71ED7B0FD0}" type="presOf" srcId="{ADD72F09-42D3-5743-A911-90E1B010680E}" destId="{0B2BE197-4F8F-E04A-ACEE-371C8FD6C77D}" srcOrd="0" destOrd="0" presId="urn:microsoft.com/office/officeart/2005/8/layout/orgChart1"/>
    <dgm:cxn modelId="{72B964FF-9B94-3046-8C11-DAF0707D7C28}" type="presOf" srcId="{7D3B0B64-1EE1-3545-8CD1-07EA837A081E}" destId="{52E0EE07-9477-BF47-BECD-F14455FEBB9A}" srcOrd="1" destOrd="0" presId="urn:microsoft.com/office/officeart/2005/8/layout/orgChart1"/>
    <dgm:cxn modelId="{A89CCFEE-F3EF-1E48-90DA-9B92357450A1}" srcId="{49157402-A1CF-F247-AB02-A87E6BAF7F92}" destId="{1AFDD55B-3011-7A4A-8619-E55A6AF52470}" srcOrd="2" destOrd="0" parTransId="{05994AF9-91F3-304C-A1EA-85E549C63E0F}" sibTransId="{05D33463-558A-F84E-BD50-F6122098D422}"/>
    <dgm:cxn modelId="{859A36FE-52C5-A141-8843-DA4BE07DD437}" type="presOf" srcId="{48BCF35C-8377-974E-8A7D-FA4CBC6F1105}" destId="{7230E951-B0E0-F943-BE25-E06D1A1D80F5}" srcOrd="1" destOrd="0" presId="urn:microsoft.com/office/officeart/2005/8/layout/orgChart1"/>
    <dgm:cxn modelId="{DF94C18E-9673-6845-82C4-66F67F3BBBA5}" type="presOf" srcId="{7D3B0B64-1EE1-3545-8CD1-07EA837A081E}" destId="{FA4C623A-4D3D-8049-9AD5-45FCDAFAA0A6}" srcOrd="0" destOrd="0" presId="urn:microsoft.com/office/officeart/2005/8/layout/orgChart1"/>
    <dgm:cxn modelId="{CB62794E-1B5F-3841-B7A0-FA5C8AA5FE9D}" srcId="{DC62889D-BAD8-154E-9C20-164C11A8AFE4}" destId="{E6D09BB6-7682-B943-8317-BCB5E0E3A597}" srcOrd="0" destOrd="0" parTransId="{70A58776-1A80-7344-A634-32275E46C873}" sibTransId="{501AE5BE-9D5F-134E-A846-442F8B528BAB}"/>
    <dgm:cxn modelId="{41DE9B1D-0E01-924C-9352-77C9A19C8241}" type="presOf" srcId="{C95A3B66-1020-0744-B126-BC9D87EBF529}" destId="{B10DC167-E45C-4E48-801A-373D462FEF89}" srcOrd="1" destOrd="0" presId="urn:microsoft.com/office/officeart/2005/8/layout/orgChart1"/>
    <dgm:cxn modelId="{342DF3DC-7898-6443-83B8-C97B7D9F480D}" srcId="{49157402-A1CF-F247-AB02-A87E6BAF7F92}" destId="{E4738CF9-63B5-D849-9D7B-4420AA3ECD08}" srcOrd="0" destOrd="0" parTransId="{6D8639F7-9A36-CB41-8FFF-332061E4A357}" sibTransId="{5E3A1994-9734-DB41-A751-D0DEA1BCB19C}"/>
    <dgm:cxn modelId="{68D9C6B2-F47B-984E-855D-5837BA756677}" type="presOf" srcId="{403D205A-9406-3A46-8215-5C2F09FE569C}" destId="{897040A0-F86D-7146-83CD-47E1A99AC8C7}" srcOrd="1" destOrd="0" presId="urn:microsoft.com/office/officeart/2005/8/layout/orgChart1"/>
    <dgm:cxn modelId="{2DF39336-B14D-D046-A18C-A9E11F8F5E51}" type="presOf" srcId="{E4738CF9-63B5-D849-9D7B-4420AA3ECD08}" destId="{24A03848-0027-9647-ACA6-8FA54C6E4EFD}" srcOrd="0" destOrd="0" presId="urn:microsoft.com/office/officeart/2005/8/layout/orgChart1"/>
    <dgm:cxn modelId="{2A866757-98DC-0749-9592-460E52065D4D}" type="presOf" srcId="{9D145FB8-97B9-1141-8969-ED9AED9C8633}" destId="{84E85C5A-8972-BF48-A10C-4A6E1C0623F2}" srcOrd="0" destOrd="0" presId="urn:microsoft.com/office/officeart/2005/8/layout/orgChart1"/>
    <dgm:cxn modelId="{957FD373-4EB3-3B4A-913D-1A148F96C3EC}" type="presOf" srcId="{568CFB1B-8AA9-CB40-BBDD-A22965342979}" destId="{81A2AC2D-030C-9A40-A3A8-10AE6B119FC6}" srcOrd="1" destOrd="0" presId="urn:microsoft.com/office/officeart/2005/8/layout/orgChart1"/>
    <dgm:cxn modelId="{6CC1CFFF-9F46-3440-84BA-F1920ED36462}" type="presOf" srcId="{05994AF9-91F3-304C-A1EA-85E549C63E0F}" destId="{C23E5FB1-A756-9C41-8368-7B478CCAFFE7}" srcOrd="0" destOrd="0" presId="urn:microsoft.com/office/officeart/2005/8/layout/orgChart1"/>
    <dgm:cxn modelId="{BDAFAE23-0E54-E341-B6A6-41CC1A5F77EE}" type="presOf" srcId="{403D205A-9406-3A46-8215-5C2F09FE569C}" destId="{238DB919-A661-684B-8C70-87BA0512083D}" srcOrd="0" destOrd="0" presId="urn:microsoft.com/office/officeart/2005/8/layout/orgChart1"/>
    <dgm:cxn modelId="{963F40DF-9835-844B-8B24-25362651F188}" type="presOf" srcId="{E6D09BB6-7682-B943-8317-BCB5E0E3A597}" destId="{C23309F7-2FFF-854F-9951-153CBBD6F17E}" srcOrd="1" destOrd="0" presId="urn:microsoft.com/office/officeart/2005/8/layout/orgChart1"/>
    <dgm:cxn modelId="{B47D3722-3782-EE4A-8BCC-D1383C17CEEF}" srcId="{E6D09BB6-7682-B943-8317-BCB5E0E3A597}" destId="{C95A3B66-1020-0744-B126-BC9D87EBF529}" srcOrd="0" destOrd="0" parTransId="{9D145FB8-97B9-1141-8969-ED9AED9C8633}" sibTransId="{D57B2A73-371F-3D45-A054-29BA44AD34CE}"/>
    <dgm:cxn modelId="{AF6EF235-592D-6440-A51D-5B7441D4178D}" srcId="{48BCF35C-8377-974E-8A7D-FA4CBC6F1105}" destId="{403D205A-9406-3A46-8215-5C2F09FE569C}" srcOrd="0" destOrd="0" parTransId="{E2F48E5D-89AE-1D4C-8045-70F40863AAB3}" sibTransId="{0A0D44F0-91B3-4A46-B13C-284359EC8739}"/>
    <dgm:cxn modelId="{82EEB567-C672-A644-BB79-73F191E360E5}" type="presOf" srcId="{E2F48E5D-89AE-1D4C-8045-70F40863AAB3}" destId="{F64779F3-D386-C749-9226-4485881FDDA1}" srcOrd="0" destOrd="0" presId="urn:microsoft.com/office/officeart/2005/8/layout/orgChart1"/>
    <dgm:cxn modelId="{3C8D6592-FC60-A74E-B6D2-89584003E966}" type="presOf" srcId="{E4738CF9-63B5-D849-9D7B-4420AA3ECD08}" destId="{0221B913-11E2-F64B-950D-6DB66A8E1DCC}" srcOrd="1" destOrd="0" presId="urn:microsoft.com/office/officeart/2005/8/layout/orgChart1"/>
    <dgm:cxn modelId="{9A6A264D-60C7-B04E-8586-35539084737F}" type="presOf" srcId="{E6D09BB6-7682-B943-8317-BCB5E0E3A597}" destId="{D5125E1D-2FB2-0744-958A-0A677C016B40}" srcOrd="0" destOrd="0" presId="urn:microsoft.com/office/officeart/2005/8/layout/orgChart1"/>
    <dgm:cxn modelId="{699A3D9D-920F-C844-81CA-45B0C2AB7FB5}" type="presOf" srcId="{4F835BCA-773B-F64C-9069-3314926A54FD}" destId="{044331F3-362C-F644-9F75-5B258A7DA46A}" srcOrd="0" destOrd="0" presId="urn:microsoft.com/office/officeart/2005/8/layout/orgChart1"/>
    <dgm:cxn modelId="{ABA4C848-674C-DD42-8A65-30880EBEEAE1}" type="presOf" srcId="{103C2050-26BA-2F47-BFB9-4A5B92C8FBB8}" destId="{FE428D86-5BCD-CB49-B62B-5F529C6D2255}" srcOrd="0" destOrd="0" presId="urn:microsoft.com/office/officeart/2005/8/layout/orgChart1"/>
    <dgm:cxn modelId="{0B9D856C-46B7-224B-B2E7-5E772F810E24}" srcId="{49157402-A1CF-F247-AB02-A87E6BAF7F92}" destId="{ADD72F09-42D3-5743-A911-90E1B010680E}" srcOrd="1" destOrd="0" parTransId="{4F835BCA-773B-F64C-9069-3314926A54FD}" sibTransId="{82CFBDE6-5F54-8744-804C-C93214964581}"/>
    <dgm:cxn modelId="{8D2B1BB1-506C-744A-AD61-CF7719BA0DA3}" type="presOf" srcId="{1AFDD55B-3011-7A4A-8619-E55A6AF52470}" destId="{19A69162-404E-4F4B-9A16-21E886A3B1F0}" srcOrd="0" destOrd="0" presId="urn:microsoft.com/office/officeart/2005/8/layout/orgChart1"/>
    <dgm:cxn modelId="{A55A5749-E180-1A4F-85F8-3F9468D0FB6E}" srcId="{E6D09BB6-7682-B943-8317-BCB5E0E3A597}" destId="{48BCF35C-8377-974E-8A7D-FA4CBC6F1105}" srcOrd="1" destOrd="0" parTransId="{0126D7E6-5419-374A-A846-EDA2982181F5}" sibTransId="{82EA83F5-9249-8A4B-A7C8-F5859464B78F}"/>
    <dgm:cxn modelId="{89704274-A4FF-5A43-8D42-D71805F3DFA5}" type="presOf" srcId="{6D8639F7-9A36-CB41-8FFF-332061E4A357}" destId="{D95EC3E1-23F8-614D-A4AB-29C15CE4F69C}" srcOrd="0" destOrd="0" presId="urn:microsoft.com/office/officeart/2005/8/layout/orgChart1"/>
    <dgm:cxn modelId="{3B14733D-D5D0-EA43-9BB5-BC138B4F1BE5}" srcId="{403D205A-9406-3A46-8215-5C2F09FE569C}" destId="{7F81A2EC-117B-AD4C-8D55-E06427943067}" srcOrd="2" destOrd="0" parTransId="{68F89455-249D-CB4D-890B-B756F85F2544}" sibTransId="{30F50BF7-9BBE-0245-9D10-25FF2E9DD1AE}"/>
    <dgm:cxn modelId="{2309FE2B-7052-0444-AE48-66A6F79DFBC1}" type="presOf" srcId="{68F89455-249D-CB4D-890B-B756F85F2544}" destId="{AF464F89-0EA9-5E41-AF73-FFAD603AA28A}" srcOrd="0" destOrd="0" presId="urn:microsoft.com/office/officeart/2005/8/layout/orgChart1"/>
    <dgm:cxn modelId="{D66A5137-DBD2-CB42-AF7B-1558F8C3D93C}" type="presOf" srcId="{7F81A2EC-117B-AD4C-8D55-E06427943067}" destId="{4958B154-6AF5-CA43-A099-3958D3D62EEA}" srcOrd="0" destOrd="0" presId="urn:microsoft.com/office/officeart/2005/8/layout/orgChart1"/>
    <dgm:cxn modelId="{F630305F-A89E-B74D-83D5-6B577AA9517B}" type="presOf" srcId="{49157402-A1CF-F247-AB02-A87E6BAF7F92}" destId="{9579B7C8-FA7F-8F4A-AF24-3E2EE8B63395}" srcOrd="1" destOrd="0" presId="urn:microsoft.com/office/officeart/2005/8/layout/orgChart1"/>
    <dgm:cxn modelId="{1063A2EB-9357-804E-B790-1934FFEF1A7E}" srcId="{403D205A-9406-3A46-8215-5C2F09FE569C}" destId="{7D3B0B64-1EE1-3545-8CD1-07EA837A081E}" srcOrd="1" destOrd="0" parTransId="{6060D20F-4220-7644-8209-F959F106E640}" sibTransId="{C6FF9619-2602-8B4E-90D7-4D862A6B9AFA}"/>
    <dgm:cxn modelId="{F18D1B93-910E-3D4D-B559-AD7D0462F835}" srcId="{48BCF35C-8377-974E-8A7D-FA4CBC6F1105}" destId="{49157402-A1CF-F247-AB02-A87E6BAF7F92}" srcOrd="1" destOrd="0" parTransId="{103C2050-26BA-2F47-BFB9-4A5B92C8FBB8}" sibTransId="{43F00FFE-5FF9-8940-9D2F-0E07E84D7205}"/>
    <dgm:cxn modelId="{BF76089C-F2B8-B84C-A549-409B5908467A}" type="presOf" srcId="{49157402-A1CF-F247-AB02-A87E6BAF7F92}" destId="{ECD50986-DF4D-F747-BAAB-57BA6ECB4937}" srcOrd="0" destOrd="0" presId="urn:microsoft.com/office/officeart/2005/8/layout/orgChart1"/>
    <dgm:cxn modelId="{2A47E488-5E10-7B43-B557-EC8CB14FF6E2}" type="presOf" srcId="{0126D7E6-5419-374A-A846-EDA2982181F5}" destId="{8A392D28-774E-B141-8419-3663929941BE}" srcOrd="0" destOrd="0" presId="urn:microsoft.com/office/officeart/2005/8/layout/orgChart1"/>
    <dgm:cxn modelId="{5E8246FC-23EE-C840-864A-50CB77EE09A0}" srcId="{403D205A-9406-3A46-8215-5C2F09FE569C}" destId="{568CFB1B-8AA9-CB40-BBDD-A22965342979}" srcOrd="0" destOrd="0" parTransId="{EE3539C3-6DA7-1E4A-B29B-46A168DE409C}" sibTransId="{63A2B199-990C-D245-A22C-6BC918087737}"/>
    <dgm:cxn modelId="{60F8E3B0-EF24-D340-BB66-D078819FCFF5}" type="presOf" srcId="{DC62889D-BAD8-154E-9C20-164C11A8AFE4}" destId="{33A44D71-7211-7343-B009-78CD8F3FF2A7}" srcOrd="0" destOrd="0" presId="urn:microsoft.com/office/officeart/2005/8/layout/orgChart1"/>
    <dgm:cxn modelId="{9B4E31B8-83B7-604F-90AC-BD8DBAE0E2AE}" type="presOf" srcId="{ADD72F09-42D3-5743-A911-90E1B010680E}" destId="{E05D1275-86DB-C343-A0D9-3958565F9F80}" srcOrd="1" destOrd="0" presId="urn:microsoft.com/office/officeart/2005/8/layout/orgChart1"/>
    <dgm:cxn modelId="{7C631007-4606-4845-B9A5-794FE1ED98B7}" type="presOf" srcId="{48BCF35C-8377-974E-8A7D-FA4CBC6F1105}" destId="{636C2B90-08BF-164F-83B3-7C9EA093A832}" srcOrd="0" destOrd="0" presId="urn:microsoft.com/office/officeart/2005/8/layout/orgChart1"/>
    <dgm:cxn modelId="{60663BA4-7DE7-4D48-96BA-8DAB9BC13CA9}" type="presOf" srcId="{EE3539C3-6DA7-1E4A-B29B-46A168DE409C}" destId="{E6AF9479-E22A-0447-A625-C53991A5AC4C}" srcOrd="0" destOrd="0" presId="urn:microsoft.com/office/officeart/2005/8/layout/orgChart1"/>
    <dgm:cxn modelId="{A4924807-DDB0-8A4F-AFB1-634175837AE6}" type="presParOf" srcId="{33A44D71-7211-7343-B009-78CD8F3FF2A7}" destId="{C38CA684-324F-594A-AB6B-A468B9B0B788}" srcOrd="0" destOrd="0" presId="urn:microsoft.com/office/officeart/2005/8/layout/orgChart1"/>
    <dgm:cxn modelId="{3BEFB14A-D200-7F4A-AFBD-78C36D2A1F7D}" type="presParOf" srcId="{C38CA684-324F-594A-AB6B-A468B9B0B788}" destId="{39551DF0-C757-4D46-8229-A41A1084A2E6}" srcOrd="0" destOrd="0" presId="urn:microsoft.com/office/officeart/2005/8/layout/orgChart1"/>
    <dgm:cxn modelId="{DBF8CB10-70C8-6E4C-80C8-D010F597F1EA}" type="presParOf" srcId="{39551DF0-C757-4D46-8229-A41A1084A2E6}" destId="{D5125E1D-2FB2-0744-958A-0A677C016B40}" srcOrd="0" destOrd="0" presId="urn:microsoft.com/office/officeart/2005/8/layout/orgChart1"/>
    <dgm:cxn modelId="{F89D5E5C-1DE7-FF48-AC98-D7BD602354C7}" type="presParOf" srcId="{39551DF0-C757-4D46-8229-A41A1084A2E6}" destId="{C23309F7-2FFF-854F-9951-153CBBD6F17E}" srcOrd="1" destOrd="0" presId="urn:microsoft.com/office/officeart/2005/8/layout/orgChart1"/>
    <dgm:cxn modelId="{E43E29AB-9B69-0047-A35E-8946110290C1}" type="presParOf" srcId="{C38CA684-324F-594A-AB6B-A468B9B0B788}" destId="{4CE86360-864C-804A-8458-9CCD14D513EF}" srcOrd="1" destOrd="0" presId="urn:microsoft.com/office/officeart/2005/8/layout/orgChart1"/>
    <dgm:cxn modelId="{902C7919-25BC-A641-866B-ACCAC5E1436B}" type="presParOf" srcId="{4CE86360-864C-804A-8458-9CCD14D513EF}" destId="{84E85C5A-8972-BF48-A10C-4A6E1C0623F2}" srcOrd="0" destOrd="0" presId="urn:microsoft.com/office/officeart/2005/8/layout/orgChart1"/>
    <dgm:cxn modelId="{119EACA0-E940-8548-846D-15C7443F515C}" type="presParOf" srcId="{4CE86360-864C-804A-8458-9CCD14D513EF}" destId="{83CCBE50-A7C7-7F4A-86BD-B3D725DC5629}" srcOrd="1" destOrd="0" presId="urn:microsoft.com/office/officeart/2005/8/layout/orgChart1"/>
    <dgm:cxn modelId="{FCDDA339-DBBE-BB40-BDFA-8C8934F71DD5}" type="presParOf" srcId="{83CCBE50-A7C7-7F4A-86BD-B3D725DC5629}" destId="{089CDD7A-6E5E-B541-93B6-FFE8BAC7052D}" srcOrd="0" destOrd="0" presId="urn:microsoft.com/office/officeart/2005/8/layout/orgChart1"/>
    <dgm:cxn modelId="{AD68575D-AFF1-0B49-9B9C-F57391600713}" type="presParOf" srcId="{089CDD7A-6E5E-B541-93B6-FFE8BAC7052D}" destId="{D26A750D-95E8-4E45-8FE0-6C51419F6C45}" srcOrd="0" destOrd="0" presId="urn:microsoft.com/office/officeart/2005/8/layout/orgChart1"/>
    <dgm:cxn modelId="{8E70A280-B60D-8845-8476-49BE169217A0}" type="presParOf" srcId="{089CDD7A-6E5E-B541-93B6-FFE8BAC7052D}" destId="{B10DC167-E45C-4E48-801A-373D462FEF89}" srcOrd="1" destOrd="0" presId="urn:microsoft.com/office/officeart/2005/8/layout/orgChart1"/>
    <dgm:cxn modelId="{DC25F026-6366-094B-9311-8AED77E6CF33}" type="presParOf" srcId="{83CCBE50-A7C7-7F4A-86BD-B3D725DC5629}" destId="{82E8DD13-94D0-D740-A2C0-1767DC450966}" srcOrd="1" destOrd="0" presId="urn:microsoft.com/office/officeart/2005/8/layout/orgChart1"/>
    <dgm:cxn modelId="{BAD3CFA5-2E4A-3046-987B-B45669245D5E}" type="presParOf" srcId="{83CCBE50-A7C7-7F4A-86BD-B3D725DC5629}" destId="{E56F1CF4-5676-AE4A-BF8D-13721FE861DC}" srcOrd="2" destOrd="0" presId="urn:microsoft.com/office/officeart/2005/8/layout/orgChart1"/>
    <dgm:cxn modelId="{E00F9D45-D396-FE4A-A04F-257DD22210C5}" type="presParOf" srcId="{4CE86360-864C-804A-8458-9CCD14D513EF}" destId="{8A392D28-774E-B141-8419-3663929941BE}" srcOrd="2" destOrd="0" presId="urn:microsoft.com/office/officeart/2005/8/layout/orgChart1"/>
    <dgm:cxn modelId="{1C312A5D-58CC-9647-B50A-97E6E80F1998}" type="presParOf" srcId="{4CE86360-864C-804A-8458-9CCD14D513EF}" destId="{087C6924-C527-F445-9DF6-2CC90D730778}" srcOrd="3" destOrd="0" presId="urn:microsoft.com/office/officeart/2005/8/layout/orgChart1"/>
    <dgm:cxn modelId="{148C53E5-A6B6-9C43-88F7-5E8A4AE3AA71}" type="presParOf" srcId="{087C6924-C527-F445-9DF6-2CC90D730778}" destId="{3423EA69-EF3B-914F-8C1E-2D139B4D1FAD}" srcOrd="0" destOrd="0" presId="urn:microsoft.com/office/officeart/2005/8/layout/orgChart1"/>
    <dgm:cxn modelId="{AEACFB7F-B15F-474F-BE51-9071BB8A81A6}" type="presParOf" srcId="{3423EA69-EF3B-914F-8C1E-2D139B4D1FAD}" destId="{636C2B90-08BF-164F-83B3-7C9EA093A832}" srcOrd="0" destOrd="0" presId="urn:microsoft.com/office/officeart/2005/8/layout/orgChart1"/>
    <dgm:cxn modelId="{088224B3-A4F9-7946-8CD3-09019DC72D7D}" type="presParOf" srcId="{3423EA69-EF3B-914F-8C1E-2D139B4D1FAD}" destId="{7230E951-B0E0-F943-BE25-E06D1A1D80F5}" srcOrd="1" destOrd="0" presId="urn:microsoft.com/office/officeart/2005/8/layout/orgChart1"/>
    <dgm:cxn modelId="{794A76C0-DDC8-BC4E-B827-720DF407200F}" type="presParOf" srcId="{087C6924-C527-F445-9DF6-2CC90D730778}" destId="{6718412E-65C7-B241-A6C0-10B290914C1F}" srcOrd="1" destOrd="0" presId="urn:microsoft.com/office/officeart/2005/8/layout/orgChart1"/>
    <dgm:cxn modelId="{B39B4D38-FD25-8F43-9198-6CD913BD9DD1}" type="presParOf" srcId="{087C6924-C527-F445-9DF6-2CC90D730778}" destId="{55124603-2E42-5B42-9E08-145451D67517}" srcOrd="2" destOrd="0" presId="urn:microsoft.com/office/officeart/2005/8/layout/orgChart1"/>
    <dgm:cxn modelId="{E373823D-87DB-B44E-AD61-03394F0779B3}" type="presParOf" srcId="{55124603-2E42-5B42-9E08-145451D67517}" destId="{F64779F3-D386-C749-9226-4485881FDDA1}" srcOrd="0" destOrd="0" presId="urn:microsoft.com/office/officeart/2005/8/layout/orgChart1"/>
    <dgm:cxn modelId="{AC302FC5-86BF-A049-B0FE-537352B9BB56}" type="presParOf" srcId="{55124603-2E42-5B42-9E08-145451D67517}" destId="{B39DA143-E707-444B-80E4-303428DC6C89}" srcOrd="1" destOrd="0" presId="urn:microsoft.com/office/officeart/2005/8/layout/orgChart1"/>
    <dgm:cxn modelId="{8DD8C947-839E-E343-B70A-1405EBC6A7B5}" type="presParOf" srcId="{B39DA143-E707-444B-80E4-303428DC6C89}" destId="{E4E3C73D-1632-8B4D-86F8-60438DE1023A}" srcOrd="0" destOrd="0" presId="urn:microsoft.com/office/officeart/2005/8/layout/orgChart1"/>
    <dgm:cxn modelId="{485A49AF-82C5-9A4F-98AE-8B6E91170642}" type="presParOf" srcId="{E4E3C73D-1632-8B4D-86F8-60438DE1023A}" destId="{238DB919-A661-684B-8C70-87BA0512083D}" srcOrd="0" destOrd="0" presId="urn:microsoft.com/office/officeart/2005/8/layout/orgChart1"/>
    <dgm:cxn modelId="{126C83C8-6B58-A143-BD17-F3C3115A58D5}" type="presParOf" srcId="{E4E3C73D-1632-8B4D-86F8-60438DE1023A}" destId="{897040A0-F86D-7146-83CD-47E1A99AC8C7}" srcOrd="1" destOrd="0" presId="urn:microsoft.com/office/officeart/2005/8/layout/orgChart1"/>
    <dgm:cxn modelId="{CA690402-C3AA-FF44-9E1F-7F26D03F439D}" type="presParOf" srcId="{B39DA143-E707-444B-80E4-303428DC6C89}" destId="{4FE74772-451C-5E4D-91EC-BEFA7B3519C9}" srcOrd="1" destOrd="0" presId="urn:microsoft.com/office/officeart/2005/8/layout/orgChart1"/>
    <dgm:cxn modelId="{C1F45A7F-82D4-804E-A5EB-AAE6D7146183}" type="presParOf" srcId="{B39DA143-E707-444B-80E4-303428DC6C89}" destId="{888AA19F-1FA6-1141-AEBE-EEFB9448D882}" srcOrd="2" destOrd="0" presId="urn:microsoft.com/office/officeart/2005/8/layout/orgChart1"/>
    <dgm:cxn modelId="{ADC47B5B-A3DC-BC4F-B4B0-26B09F18EBEC}" type="presParOf" srcId="{888AA19F-1FA6-1141-AEBE-EEFB9448D882}" destId="{E6AF9479-E22A-0447-A625-C53991A5AC4C}" srcOrd="0" destOrd="0" presId="urn:microsoft.com/office/officeart/2005/8/layout/orgChart1"/>
    <dgm:cxn modelId="{6BA3CEA0-6EED-BB44-B70A-1F1121100D21}" type="presParOf" srcId="{888AA19F-1FA6-1141-AEBE-EEFB9448D882}" destId="{8C87F526-E77A-1A4D-902A-D5351A9BD149}" srcOrd="1" destOrd="0" presId="urn:microsoft.com/office/officeart/2005/8/layout/orgChart1"/>
    <dgm:cxn modelId="{37D12D19-E4B6-9047-9B8E-6B87159B543C}" type="presParOf" srcId="{8C87F526-E77A-1A4D-902A-D5351A9BD149}" destId="{6E20022E-0B2E-E54A-B3EE-773360E33CA5}" srcOrd="0" destOrd="0" presId="urn:microsoft.com/office/officeart/2005/8/layout/orgChart1"/>
    <dgm:cxn modelId="{F5AB674A-1481-C74D-9E91-E2457D4F9E30}" type="presParOf" srcId="{6E20022E-0B2E-E54A-B3EE-773360E33CA5}" destId="{5CCC93CC-38EB-9D45-9993-DFB1C2A6E57E}" srcOrd="0" destOrd="0" presId="urn:microsoft.com/office/officeart/2005/8/layout/orgChart1"/>
    <dgm:cxn modelId="{777682EF-1A35-CA46-A2E8-9317653E6E8D}" type="presParOf" srcId="{6E20022E-0B2E-E54A-B3EE-773360E33CA5}" destId="{81A2AC2D-030C-9A40-A3A8-10AE6B119FC6}" srcOrd="1" destOrd="0" presId="urn:microsoft.com/office/officeart/2005/8/layout/orgChart1"/>
    <dgm:cxn modelId="{1105CCD7-8EB6-FB49-9B14-04FACD9682F0}" type="presParOf" srcId="{8C87F526-E77A-1A4D-902A-D5351A9BD149}" destId="{1072A831-72B8-3F47-B907-608491DEC056}" srcOrd="1" destOrd="0" presId="urn:microsoft.com/office/officeart/2005/8/layout/orgChart1"/>
    <dgm:cxn modelId="{A5D200E5-7EA5-4541-8464-D41234B4DF24}" type="presParOf" srcId="{8C87F526-E77A-1A4D-902A-D5351A9BD149}" destId="{3739E066-62A2-8D43-AFD2-7C1C0E27159F}" srcOrd="2" destOrd="0" presId="urn:microsoft.com/office/officeart/2005/8/layout/orgChart1"/>
    <dgm:cxn modelId="{FB71EAC1-6DC2-1244-8704-50F196F0DD72}" type="presParOf" srcId="{888AA19F-1FA6-1141-AEBE-EEFB9448D882}" destId="{16B5671B-0456-CE41-B1BB-FF874ECD9046}" srcOrd="2" destOrd="0" presId="urn:microsoft.com/office/officeart/2005/8/layout/orgChart1"/>
    <dgm:cxn modelId="{B5D53701-1943-AD4D-8FFF-920F5B57AEC3}" type="presParOf" srcId="{888AA19F-1FA6-1141-AEBE-EEFB9448D882}" destId="{9AC90062-F83E-2E46-8990-0DA8ABAF5C1C}" srcOrd="3" destOrd="0" presId="urn:microsoft.com/office/officeart/2005/8/layout/orgChart1"/>
    <dgm:cxn modelId="{FF5EAA23-5ABD-E64D-B325-461250D22562}" type="presParOf" srcId="{9AC90062-F83E-2E46-8990-0DA8ABAF5C1C}" destId="{4A41D7B8-7714-D741-BF68-EAB4C32501E2}" srcOrd="0" destOrd="0" presId="urn:microsoft.com/office/officeart/2005/8/layout/orgChart1"/>
    <dgm:cxn modelId="{8F842A09-E5B1-D848-9A51-E080762B9CDD}" type="presParOf" srcId="{4A41D7B8-7714-D741-BF68-EAB4C32501E2}" destId="{FA4C623A-4D3D-8049-9AD5-45FCDAFAA0A6}" srcOrd="0" destOrd="0" presId="urn:microsoft.com/office/officeart/2005/8/layout/orgChart1"/>
    <dgm:cxn modelId="{60DE9F43-8AE6-9B42-812D-D68B5FD67799}" type="presParOf" srcId="{4A41D7B8-7714-D741-BF68-EAB4C32501E2}" destId="{52E0EE07-9477-BF47-BECD-F14455FEBB9A}" srcOrd="1" destOrd="0" presId="urn:microsoft.com/office/officeart/2005/8/layout/orgChart1"/>
    <dgm:cxn modelId="{65D98474-7021-8C43-A6DF-7A14CA8E4422}" type="presParOf" srcId="{9AC90062-F83E-2E46-8990-0DA8ABAF5C1C}" destId="{F340B360-8524-0D4E-B243-A767C7F30CCC}" srcOrd="1" destOrd="0" presId="urn:microsoft.com/office/officeart/2005/8/layout/orgChart1"/>
    <dgm:cxn modelId="{93B83978-65C0-1044-AA39-FEB495398851}" type="presParOf" srcId="{9AC90062-F83E-2E46-8990-0DA8ABAF5C1C}" destId="{E626312B-BC7B-824A-AC0A-CC7DB63EA287}" srcOrd="2" destOrd="0" presId="urn:microsoft.com/office/officeart/2005/8/layout/orgChart1"/>
    <dgm:cxn modelId="{C7CC1DF3-6AE4-B04A-ACF2-11B54CE0487F}" type="presParOf" srcId="{888AA19F-1FA6-1141-AEBE-EEFB9448D882}" destId="{AF464F89-0EA9-5E41-AF73-FFAD603AA28A}" srcOrd="4" destOrd="0" presId="urn:microsoft.com/office/officeart/2005/8/layout/orgChart1"/>
    <dgm:cxn modelId="{B258CA08-394B-2046-903A-C03AC85D094E}" type="presParOf" srcId="{888AA19F-1FA6-1141-AEBE-EEFB9448D882}" destId="{970299AE-0DB1-E24A-BE9F-0D9182E298CB}" srcOrd="5" destOrd="0" presId="urn:microsoft.com/office/officeart/2005/8/layout/orgChart1"/>
    <dgm:cxn modelId="{A58E5836-D708-984F-9289-D95D6F7DB29C}" type="presParOf" srcId="{970299AE-0DB1-E24A-BE9F-0D9182E298CB}" destId="{A8479BE0-AD83-2A47-AE9C-30B003E5F263}" srcOrd="0" destOrd="0" presId="urn:microsoft.com/office/officeart/2005/8/layout/orgChart1"/>
    <dgm:cxn modelId="{F17952F7-2C26-6B4B-A866-31B46CF7ACBE}" type="presParOf" srcId="{A8479BE0-AD83-2A47-AE9C-30B003E5F263}" destId="{4958B154-6AF5-CA43-A099-3958D3D62EEA}" srcOrd="0" destOrd="0" presId="urn:microsoft.com/office/officeart/2005/8/layout/orgChart1"/>
    <dgm:cxn modelId="{416E5647-8394-0E4A-A2C1-C2A1A92C0870}" type="presParOf" srcId="{A8479BE0-AD83-2A47-AE9C-30B003E5F263}" destId="{26C15109-3B9B-2F46-8A76-6E4500D01593}" srcOrd="1" destOrd="0" presId="urn:microsoft.com/office/officeart/2005/8/layout/orgChart1"/>
    <dgm:cxn modelId="{69E03D5A-0F12-444A-A66B-3618CE0454A5}" type="presParOf" srcId="{970299AE-0DB1-E24A-BE9F-0D9182E298CB}" destId="{75A475C8-89FE-B94C-BBEC-8AA2AA206E98}" srcOrd="1" destOrd="0" presId="urn:microsoft.com/office/officeart/2005/8/layout/orgChart1"/>
    <dgm:cxn modelId="{28D0FD52-447E-BE42-9164-C338C76A9434}" type="presParOf" srcId="{970299AE-0DB1-E24A-BE9F-0D9182E298CB}" destId="{8BA71E86-1A77-E842-BB69-4A85BEE0ED71}" srcOrd="2" destOrd="0" presId="urn:microsoft.com/office/officeart/2005/8/layout/orgChart1"/>
    <dgm:cxn modelId="{DFFA0F6F-1187-444A-B675-7A52020EBE78}" type="presParOf" srcId="{55124603-2E42-5B42-9E08-145451D67517}" destId="{FE428D86-5BCD-CB49-B62B-5F529C6D2255}" srcOrd="2" destOrd="0" presId="urn:microsoft.com/office/officeart/2005/8/layout/orgChart1"/>
    <dgm:cxn modelId="{DBEE92AB-A4E1-4740-A6F0-93AC18FE1D03}" type="presParOf" srcId="{55124603-2E42-5B42-9E08-145451D67517}" destId="{000EEEDF-2F40-E144-92CB-719B3842C84D}" srcOrd="3" destOrd="0" presId="urn:microsoft.com/office/officeart/2005/8/layout/orgChart1"/>
    <dgm:cxn modelId="{1DE4C090-64F2-144E-8075-5309FAD28AF4}" type="presParOf" srcId="{000EEEDF-2F40-E144-92CB-719B3842C84D}" destId="{04DDBA0A-2232-4C47-B216-375F322308F7}" srcOrd="0" destOrd="0" presId="urn:microsoft.com/office/officeart/2005/8/layout/orgChart1"/>
    <dgm:cxn modelId="{7DF018BF-32A8-624F-AE85-ED26FF83932A}" type="presParOf" srcId="{04DDBA0A-2232-4C47-B216-375F322308F7}" destId="{ECD50986-DF4D-F747-BAAB-57BA6ECB4937}" srcOrd="0" destOrd="0" presId="urn:microsoft.com/office/officeart/2005/8/layout/orgChart1"/>
    <dgm:cxn modelId="{C5275D0F-E207-3749-8F96-84298C270D12}" type="presParOf" srcId="{04DDBA0A-2232-4C47-B216-375F322308F7}" destId="{9579B7C8-FA7F-8F4A-AF24-3E2EE8B63395}" srcOrd="1" destOrd="0" presId="urn:microsoft.com/office/officeart/2005/8/layout/orgChart1"/>
    <dgm:cxn modelId="{09C6E3AB-B6A1-8C40-BA3B-EB816C295428}" type="presParOf" srcId="{000EEEDF-2F40-E144-92CB-719B3842C84D}" destId="{068B606A-26C9-144E-B0C1-B57B9BDA34D6}" srcOrd="1" destOrd="0" presId="urn:microsoft.com/office/officeart/2005/8/layout/orgChart1"/>
    <dgm:cxn modelId="{8B4B938E-4FE1-3841-BF86-6DD0064E8ABB}" type="presParOf" srcId="{000EEEDF-2F40-E144-92CB-719B3842C84D}" destId="{02AD3134-328A-DC48-BC27-8B9FAC7ABF6A}" srcOrd="2" destOrd="0" presId="urn:microsoft.com/office/officeart/2005/8/layout/orgChart1"/>
    <dgm:cxn modelId="{BC9A78CE-E4F7-6945-9ACB-7F5CBA87439E}" type="presParOf" srcId="{02AD3134-328A-DC48-BC27-8B9FAC7ABF6A}" destId="{D95EC3E1-23F8-614D-A4AB-29C15CE4F69C}" srcOrd="0" destOrd="0" presId="urn:microsoft.com/office/officeart/2005/8/layout/orgChart1"/>
    <dgm:cxn modelId="{00064C70-2689-634D-8D46-6B8798A63D61}" type="presParOf" srcId="{02AD3134-328A-DC48-BC27-8B9FAC7ABF6A}" destId="{019C3F15-572D-4145-BDE1-CCBBCF5AFE64}" srcOrd="1" destOrd="0" presId="urn:microsoft.com/office/officeart/2005/8/layout/orgChart1"/>
    <dgm:cxn modelId="{EFE7A9B9-0E7E-1B4B-9A64-056642936EB2}" type="presParOf" srcId="{019C3F15-572D-4145-BDE1-CCBBCF5AFE64}" destId="{9CFF8AB8-38B8-8F46-95A9-622A76EA00A3}" srcOrd="0" destOrd="0" presId="urn:microsoft.com/office/officeart/2005/8/layout/orgChart1"/>
    <dgm:cxn modelId="{14753B99-D284-A842-8D4D-2830388DCB7C}" type="presParOf" srcId="{9CFF8AB8-38B8-8F46-95A9-622A76EA00A3}" destId="{24A03848-0027-9647-ACA6-8FA54C6E4EFD}" srcOrd="0" destOrd="0" presId="urn:microsoft.com/office/officeart/2005/8/layout/orgChart1"/>
    <dgm:cxn modelId="{A792D5D9-A340-CD40-B6D8-9A8BA8DCDB21}" type="presParOf" srcId="{9CFF8AB8-38B8-8F46-95A9-622A76EA00A3}" destId="{0221B913-11E2-F64B-950D-6DB66A8E1DCC}" srcOrd="1" destOrd="0" presId="urn:microsoft.com/office/officeart/2005/8/layout/orgChart1"/>
    <dgm:cxn modelId="{7D5343FB-4964-7F47-9699-E9DFD3C6AECD}" type="presParOf" srcId="{019C3F15-572D-4145-BDE1-CCBBCF5AFE64}" destId="{A32701AD-486A-8B40-9BA5-DA8FBFBBF87E}" srcOrd="1" destOrd="0" presId="urn:microsoft.com/office/officeart/2005/8/layout/orgChart1"/>
    <dgm:cxn modelId="{1107E298-B017-C348-A68C-87FDE0564DCF}" type="presParOf" srcId="{019C3F15-572D-4145-BDE1-CCBBCF5AFE64}" destId="{F69F1C0E-45B7-E944-9263-3EAA8B9BB693}" srcOrd="2" destOrd="0" presId="urn:microsoft.com/office/officeart/2005/8/layout/orgChart1"/>
    <dgm:cxn modelId="{86E230A6-2900-E443-BB42-11241C58F01B}" type="presParOf" srcId="{02AD3134-328A-DC48-BC27-8B9FAC7ABF6A}" destId="{044331F3-362C-F644-9F75-5B258A7DA46A}" srcOrd="2" destOrd="0" presId="urn:microsoft.com/office/officeart/2005/8/layout/orgChart1"/>
    <dgm:cxn modelId="{0456BE03-0B29-D849-B612-62586A33872A}" type="presParOf" srcId="{02AD3134-328A-DC48-BC27-8B9FAC7ABF6A}" destId="{81A197D5-9F68-E548-90EC-8C123CF848A1}" srcOrd="3" destOrd="0" presId="urn:microsoft.com/office/officeart/2005/8/layout/orgChart1"/>
    <dgm:cxn modelId="{2136E0E8-6D2A-4948-8C47-D2528291ED4C}" type="presParOf" srcId="{81A197D5-9F68-E548-90EC-8C123CF848A1}" destId="{198EB765-CAB0-5549-9F85-B65513B65DF3}" srcOrd="0" destOrd="0" presId="urn:microsoft.com/office/officeart/2005/8/layout/orgChart1"/>
    <dgm:cxn modelId="{480AB053-D830-1F4C-9285-5A20DCE56AD6}" type="presParOf" srcId="{198EB765-CAB0-5549-9F85-B65513B65DF3}" destId="{0B2BE197-4F8F-E04A-ACEE-371C8FD6C77D}" srcOrd="0" destOrd="0" presId="urn:microsoft.com/office/officeart/2005/8/layout/orgChart1"/>
    <dgm:cxn modelId="{E830FCC3-492E-BE47-BCA7-A3CEA81993DF}" type="presParOf" srcId="{198EB765-CAB0-5549-9F85-B65513B65DF3}" destId="{E05D1275-86DB-C343-A0D9-3958565F9F80}" srcOrd="1" destOrd="0" presId="urn:microsoft.com/office/officeart/2005/8/layout/orgChart1"/>
    <dgm:cxn modelId="{53511A23-5887-334E-A77F-ED50F8F9E2D1}" type="presParOf" srcId="{81A197D5-9F68-E548-90EC-8C123CF848A1}" destId="{FBF8001C-BB2C-2443-9820-DCB2641BA1A5}" srcOrd="1" destOrd="0" presId="urn:microsoft.com/office/officeart/2005/8/layout/orgChart1"/>
    <dgm:cxn modelId="{20598414-95E7-7449-827B-64EDF9DECB01}" type="presParOf" srcId="{81A197D5-9F68-E548-90EC-8C123CF848A1}" destId="{47B6F595-68D8-F44D-B38E-65D8F6D1616B}" srcOrd="2" destOrd="0" presId="urn:microsoft.com/office/officeart/2005/8/layout/orgChart1"/>
    <dgm:cxn modelId="{2CFB9B92-9FEC-5D49-847A-2A0F83C0838C}" type="presParOf" srcId="{02AD3134-328A-DC48-BC27-8B9FAC7ABF6A}" destId="{C23E5FB1-A756-9C41-8368-7B478CCAFFE7}" srcOrd="4" destOrd="0" presId="urn:microsoft.com/office/officeart/2005/8/layout/orgChart1"/>
    <dgm:cxn modelId="{0BA340B2-8A88-694B-AC8A-0FD340B0599E}" type="presParOf" srcId="{02AD3134-328A-DC48-BC27-8B9FAC7ABF6A}" destId="{56CB7252-1A2E-2E49-ADE6-D9BC1B1DE4DB}" srcOrd="5" destOrd="0" presId="urn:microsoft.com/office/officeart/2005/8/layout/orgChart1"/>
    <dgm:cxn modelId="{7B745212-04C1-4C40-8E8B-6C1F67354ED2}" type="presParOf" srcId="{56CB7252-1A2E-2E49-ADE6-D9BC1B1DE4DB}" destId="{8C0A87D1-6596-F646-8E0C-59493A346C68}" srcOrd="0" destOrd="0" presId="urn:microsoft.com/office/officeart/2005/8/layout/orgChart1"/>
    <dgm:cxn modelId="{9F642087-3F05-074C-A072-ECD04ED3870C}" type="presParOf" srcId="{8C0A87D1-6596-F646-8E0C-59493A346C68}" destId="{19A69162-404E-4F4B-9A16-21E886A3B1F0}" srcOrd="0" destOrd="0" presId="urn:microsoft.com/office/officeart/2005/8/layout/orgChart1"/>
    <dgm:cxn modelId="{B302400D-F16C-DE43-B45E-9CC173D84355}" type="presParOf" srcId="{8C0A87D1-6596-F646-8E0C-59493A346C68}" destId="{E2BEB039-E05F-514C-866B-ED86E67EFA80}" srcOrd="1" destOrd="0" presId="urn:microsoft.com/office/officeart/2005/8/layout/orgChart1"/>
    <dgm:cxn modelId="{9BE92474-0D4A-8541-9D38-E72E0DFF9AF1}" type="presParOf" srcId="{56CB7252-1A2E-2E49-ADE6-D9BC1B1DE4DB}" destId="{E78BBFAD-DE8B-BC4D-9CD7-438803656F82}" srcOrd="1" destOrd="0" presId="urn:microsoft.com/office/officeart/2005/8/layout/orgChart1"/>
    <dgm:cxn modelId="{45C32863-7C73-1C46-AF9B-6367C8977466}" type="presParOf" srcId="{56CB7252-1A2E-2E49-ADE6-D9BC1B1DE4DB}" destId="{A32C8C13-974D-8B4B-8BCC-06AF10051114}" srcOrd="2" destOrd="0" presId="urn:microsoft.com/office/officeart/2005/8/layout/orgChart1"/>
    <dgm:cxn modelId="{075A2184-0EDD-0541-8020-A12B86759834}" type="presParOf" srcId="{C38CA684-324F-594A-AB6B-A468B9B0B788}" destId="{139ABB3D-3442-894C-9D10-22EE1D1C956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86F32-2777-C44D-96F5-15C441A9B2C3}" type="doc">
      <dgm:prSet loTypeId="urn:microsoft.com/office/officeart/2005/8/layout/venn1" loCatId="" qsTypeId="urn:microsoft.com/office/officeart/2005/8/quickstyle/simple4" qsCatId="simple" csTypeId="urn:microsoft.com/office/officeart/2005/8/colors/colorful5" csCatId="colorful" phldr="1"/>
      <dgm:spPr/>
    </dgm:pt>
    <dgm:pt modelId="{3C64EB32-6157-F640-B855-E269D6B5FDC1}">
      <dgm:prSet phldrT="[Text]" custT="1"/>
      <dgm:spPr/>
      <dgm:t>
        <a:bodyPr/>
        <a:lstStyle/>
        <a:p>
          <a:r>
            <a:rPr lang="en-US" sz="2000" dirty="0" smtClean="0"/>
            <a:t>975</a:t>
          </a:r>
          <a:endParaRPr lang="en-US" sz="1800" dirty="0"/>
        </a:p>
      </dgm:t>
    </dgm:pt>
    <dgm:pt modelId="{2C0A988A-2EDB-C14A-AA9D-4BF696EEDB6F}" type="parTrans" cxnId="{1E29C8EB-72BA-274F-B476-CF604D2FF887}">
      <dgm:prSet/>
      <dgm:spPr/>
      <dgm:t>
        <a:bodyPr/>
        <a:lstStyle/>
        <a:p>
          <a:endParaRPr lang="en-US"/>
        </a:p>
      </dgm:t>
    </dgm:pt>
    <dgm:pt modelId="{57D5D2FB-78B6-D249-89A4-7108C8942F26}" type="sibTrans" cxnId="{1E29C8EB-72BA-274F-B476-CF604D2FF887}">
      <dgm:prSet/>
      <dgm:spPr/>
      <dgm:t>
        <a:bodyPr/>
        <a:lstStyle/>
        <a:p>
          <a:endParaRPr lang="en-US"/>
        </a:p>
      </dgm:t>
    </dgm:pt>
    <dgm:pt modelId="{8B096B2D-0895-2647-9357-F0A2CC6CE72F}">
      <dgm:prSet phldrT="[Text]" custT="1"/>
      <dgm:spPr/>
      <dgm:t>
        <a:bodyPr/>
        <a:lstStyle/>
        <a:p>
          <a:r>
            <a:rPr lang="en-US" sz="2000" dirty="0" smtClean="0"/>
            <a:t>863</a:t>
          </a:r>
          <a:endParaRPr lang="en-US" sz="2000" dirty="0"/>
        </a:p>
      </dgm:t>
    </dgm:pt>
    <dgm:pt modelId="{0BA75C74-4587-3C4C-A563-B1D404B9B67F}" type="parTrans" cxnId="{B8134C53-E92D-BA42-99A1-73C0C8F1CC53}">
      <dgm:prSet/>
      <dgm:spPr/>
      <dgm:t>
        <a:bodyPr/>
        <a:lstStyle/>
        <a:p>
          <a:endParaRPr lang="en-US"/>
        </a:p>
      </dgm:t>
    </dgm:pt>
    <dgm:pt modelId="{604BD87B-16EC-2941-8CBD-639DECE90DFC}" type="sibTrans" cxnId="{B8134C53-E92D-BA42-99A1-73C0C8F1CC53}">
      <dgm:prSet/>
      <dgm:spPr/>
      <dgm:t>
        <a:bodyPr/>
        <a:lstStyle/>
        <a:p>
          <a:endParaRPr lang="en-US"/>
        </a:p>
      </dgm:t>
    </dgm:pt>
    <dgm:pt modelId="{D536C7DC-D2DA-3141-B269-C192689D5C8B}">
      <dgm:prSet phldrT="[Text]" custT="1"/>
      <dgm:spPr/>
      <dgm:t>
        <a:bodyPr/>
        <a:lstStyle/>
        <a:p>
          <a:r>
            <a:rPr lang="en-US" sz="2000" dirty="0" smtClean="0"/>
            <a:t>63,753</a:t>
          </a:r>
          <a:endParaRPr lang="en-US" sz="2000" dirty="0"/>
        </a:p>
      </dgm:t>
    </dgm:pt>
    <dgm:pt modelId="{4A47BE48-1217-4D41-BEF1-3A39376DDC67}" type="parTrans" cxnId="{07AD328E-084D-DA47-B040-81301BE0C3CD}">
      <dgm:prSet/>
      <dgm:spPr/>
      <dgm:t>
        <a:bodyPr/>
        <a:lstStyle/>
        <a:p>
          <a:endParaRPr lang="en-US"/>
        </a:p>
      </dgm:t>
    </dgm:pt>
    <dgm:pt modelId="{947B35AC-6AC4-1149-B732-ADF1C8725F0A}" type="sibTrans" cxnId="{07AD328E-084D-DA47-B040-81301BE0C3CD}">
      <dgm:prSet/>
      <dgm:spPr/>
      <dgm:t>
        <a:bodyPr/>
        <a:lstStyle/>
        <a:p>
          <a:endParaRPr lang="en-US"/>
        </a:p>
      </dgm:t>
    </dgm:pt>
    <dgm:pt modelId="{8AEC12E9-2664-2042-96EF-33A299C99A2A}" type="pres">
      <dgm:prSet presAssocID="{48E86F32-2777-C44D-96F5-15C441A9B2C3}" presName="compositeShape" presStyleCnt="0">
        <dgm:presLayoutVars>
          <dgm:chMax val="7"/>
          <dgm:dir/>
          <dgm:resizeHandles val="exact"/>
        </dgm:presLayoutVars>
      </dgm:prSet>
      <dgm:spPr/>
    </dgm:pt>
    <dgm:pt modelId="{F424E27F-F084-2342-9A54-1EF06C97E2CC}" type="pres">
      <dgm:prSet presAssocID="{3C64EB32-6157-F640-B855-E269D6B5FDC1}" presName="circ1" presStyleLbl="vennNode1" presStyleIdx="0" presStyleCnt="3"/>
      <dgm:spPr/>
      <dgm:t>
        <a:bodyPr/>
        <a:lstStyle/>
        <a:p>
          <a:endParaRPr lang="en-US"/>
        </a:p>
      </dgm:t>
    </dgm:pt>
    <dgm:pt modelId="{42AD5F24-04DC-4947-8DF4-733A4796A4D6}" type="pres">
      <dgm:prSet presAssocID="{3C64EB32-6157-F640-B855-E269D6B5FD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82396-3ABE-E847-89C7-D53CDAD2E329}" type="pres">
      <dgm:prSet presAssocID="{8B096B2D-0895-2647-9357-F0A2CC6CE72F}" presName="circ2" presStyleLbl="vennNode1" presStyleIdx="1" presStyleCnt="3"/>
      <dgm:spPr/>
      <dgm:t>
        <a:bodyPr/>
        <a:lstStyle/>
        <a:p>
          <a:endParaRPr lang="en-US"/>
        </a:p>
      </dgm:t>
    </dgm:pt>
    <dgm:pt modelId="{0F85050D-87A5-E24C-AD86-913B27B21741}" type="pres">
      <dgm:prSet presAssocID="{8B096B2D-0895-2647-9357-F0A2CC6CE72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4BD2A-F8AD-854F-8FCF-70DA7D96EE3B}" type="pres">
      <dgm:prSet presAssocID="{D536C7DC-D2DA-3141-B269-C192689D5C8B}" presName="circ3" presStyleLbl="vennNode1" presStyleIdx="2" presStyleCnt="3"/>
      <dgm:spPr/>
      <dgm:t>
        <a:bodyPr/>
        <a:lstStyle/>
        <a:p>
          <a:endParaRPr lang="en-US"/>
        </a:p>
      </dgm:t>
    </dgm:pt>
    <dgm:pt modelId="{788A24B2-BC0D-4641-A72D-D3FB8237C766}" type="pres">
      <dgm:prSet presAssocID="{D536C7DC-D2DA-3141-B269-C192689D5C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E42EB5-AF7A-3242-8E72-33A099AF6178}" type="presOf" srcId="{D536C7DC-D2DA-3141-B269-C192689D5C8B}" destId="{788A24B2-BC0D-4641-A72D-D3FB8237C766}" srcOrd="1" destOrd="0" presId="urn:microsoft.com/office/officeart/2005/8/layout/venn1"/>
    <dgm:cxn modelId="{DB0AF6C8-3990-D847-9C59-CE5C07CFBF16}" type="presOf" srcId="{3C64EB32-6157-F640-B855-E269D6B5FDC1}" destId="{42AD5F24-04DC-4947-8DF4-733A4796A4D6}" srcOrd="1" destOrd="0" presId="urn:microsoft.com/office/officeart/2005/8/layout/venn1"/>
    <dgm:cxn modelId="{1E29C8EB-72BA-274F-B476-CF604D2FF887}" srcId="{48E86F32-2777-C44D-96F5-15C441A9B2C3}" destId="{3C64EB32-6157-F640-B855-E269D6B5FDC1}" srcOrd="0" destOrd="0" parTransId="{2C0A988A-2EDB-C14A-AA9D-4BF696EEDB6F}" sibTransId="{57D5D2FB-78B6-D249-89A4-7108C8942F26}"/>
    <dgm:cxn modelId="{177C76D1-C062-224F-A4FC-56F68B3CD4F7}" type="presOf" srcId="{8B096B2D-0895-2647-9357-F0A2CC6CE72F}" destId="{0F85050D-87A5-E24C-AD86-913B27B21741}" srcOrd="1" destOrd="0" presId="urn:microsoft.com/office/officeart/2005/8/layout/venn1"/>
    <dgm:cxn modelId="{F94AF7C4-33BA-0645-9B9D-82A908885144}" type="presOf" srcId="{8B096B2D-0895-2647-9357-F0A2CC6CE72F}" destId="{C3682396-3ABE-E847-89C7-D53CDAD2E329}" srcOrd="0" destOrd="0" presId="urn:microsoft.com/office/officeart/2005/8/layout/venn1"/>
    <dgm:cxn modelId="{8B96CE36-FC62-B942-B7BB-B48039E25ABA}" type="presOf" srcId="{3C64EB32-6157-F640-B855-E269D6B5FDC1}" destId="{F424E27F-F084-2342-9A54-1EF06C97E2CC}" srcOrd="0" destOrd="0" presId="urn:microsoft.com/office/officeart/2005/8/layout/venn1"/>
    <dgm:cxn modelId="{07AD328E-084D-DA47-B040-81301BE0C3CD}" srcId="{48E86F32-2777-C44D-96F5-15C441A9B2C3}" destId="{D536C7DC-D2DA-3141-B269-C192689D5C8B}" srcOrd="2" destOrd="0" parTransId="{4A47BE48-1217-4D41-BEF1-3A39376DDC67}" sibTransId="{947B35AC-6AC4-1149-B732-ADF1C8725F0A}"/>
    <dgm:cxn modelId="{DF9C3D9D-F3F2-7E4F-B837-64D253E1138B}" type="presOf" srcId="{D536C7DC-D2DA-3141-B269-C192689D5C8B}" destId="{05D4BD2A-F8AD-854F-8FCF-70DA7D96EE3B}" srcOrd="0" destOrd="0" presId="urn:microsoft.com/office/officeart/2005/8/layout/venn1"/>
    <dgm:cxn modelId="{7F2795A3-349C-F34C-A5CD-09C4E5886347}" type="presOf" srcId="{48E86F32-2777-C44D-96F5-15C441A9B2C3}" destId="{8AEC12E9-2664-2042-96EF-33A299C99A2A}" srcOrd="0" destOrd="0" presId="urn:microsoft.com/office/officeart/2005/8/layout/venn1"/>
    <dgm:cxn modelId="{B8134C53-E92D-BA42-99A1-73C0C8F1CC53}" srcId="{48E86F32-2777-C44D-96F5-15C441A9B2C3}" destId="{8B096B2D-0895-2647-9357-F0A2CC6CE72F}" srcOrd="1" destOrd="0" parTransId="{0BA75C74-4587-3C4C-A563-B1D404B9B67F}" sibTransId="{604BD87B-16EC-2941-8CBD-639DECE90DFC}"/>
    <dgm:cxn modelId="{D1530E19-0456-A347-B5A2-A1EB22D841A6}" type="presParOf" srcId="{8AEC12E9-2664-2042-96EF-33A299C99A2A}" destId="{F424E27F-F084-2342-9A54-1EF06C97E2CC}" srcOrd="0" destOrd="0" presId="urn:microsoft.com/office/officeart/2005/8/layout/venn1"/>
    <dgm:cxn modelId="{1708E135-2E8C-6043-AC3E-0BC9B421E8C8}" type="presParOf" srcId="{8AEC12E9-2664-2042-96EF-33A299C99A2A}" destId="{42AD5F24-04DC-4947-8DF4-733A4796A4D6}" srcOrd="1" destOrd="0" presId="urn:microsoft.com/office/officeart/2005/8/layout/venn1"/>
    <dgm:cxn modelId="{877946D4-76C8-0148-9130-867A86047F82}" type="presParOf" srcId="{8AEC12E9-2664-2042-96EF-33A299C99A2A}" destId="{C3682396-3ABE-E847-89C7-D53CDAD2E329}" srcOrd="2" destOrd="0" presId="urn:microsoft.com/office/officeart/2005/8/layout/venn1"/>
    <dgm:cxn modelId="{F351F1CD-7371-7849-9F83-3C1B0F42BC3D}" type="presParOf" srcId="{8AEC12E9-2664-2042-96EF-33A299C99A2A}" destId="{0F85050D-87A5-E24C-AD86-913B27B21741}" srcOrd="3" destOrd="0" presId="urn:microsoft.com/office/officeart/2005/8/layout/venn1"/>
    <dgm:cxn modelId="{16C6D021-77D5-9B4D-BB09-677473FEC520}" type="presParOf" srcId="{8AEC12E9-2664-2042-96EF-33A299C99A2A}" destId="{05D4BD2A-F8AD-854F-8FCF-70DA7D96EE3B}" srcOrd="4" destOrd="0" presId="urn:microsoft.com/office/officeart/2005/8/layout/venn1"/>
    <dgm:cxn modelId="{980939F5-5E85-0F44-A04A-8F2743890309}" type="presParOf" srcId="{8AEC12E9-2664-2042-96EF-33A299C99A2A}" destId="{788A24B2-BC0D-4641-A72D-D3FB8237C76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E5FB1-A756-9C41-8368-7B478CCAFFE7}">
      <dsp:nvSpPr>
        <dsp:cNvPr id="0" name=""/>
        <dsp:cNvSpPr/>
      </dsp:nvSpPr>
      <dsp:spPr>
        <a:xfrm>
          <a:off x="9897697" y="3367050"/>
          <a:ext cx="184007" cy="2050367"/>
        </a:xfrm>
        <a:custGeom>
          <a:avLst/>
          <a:gdLst/>
          <a:ahLst/>
          <a:cxnLst/>
          <a:rect l="0" t="0" r="0" b="0"/>
          <a:pathLst>
            <a:path>
              <a:moveTo>
                <a:pt x="184007" y="0"/>
              </a:moveTo>
              <a:lnTo>
                <a:pt x="184007" y="2050367"/>
              </a:lnTo>
              <a:lnTo>
                <a:pt x="0" y="205036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331F3-362C-F644-9F75-5B258A7DA46A}">
      <dsp:nvSpPr>
        <dsp:cNvPr id="0" name=""/>
        <dsp:cNvSpPr/>
      </dsp:nvSpPr>
      <dsp:spPr>
        <a:xfrm>
          <a:off x="10081704" y="3367050"/>
          <a:ext cx="184007" cy="806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127"/>
              </a:lnTo>
              <a:lnTo>
                <a:pt x="184007" y="8061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EC3E1-23F8-614D-A4AB-29C15CE4F69C}">
      <dsp:nvSpPr>
        <dsp:cNvPr id="0" name=""/>
        <dsp:cNvSpPr/>
      </dsp:nvSpPr>
      <dsp:spPr>
        <a:xfrm>
          <a:off x="7327464" y="3367050"/>
          <a:ext cx="2754239" cy="806127"/>
        </a:xfrm>
        <a:custGeom>
          <a:avLst/>
          <a:gdLst/>
          <a:ahLst/>
          <a:cxnLst/>
          <a:rect l="0" t="0" r="0" b="0"/>
          <a:pathLst>
            <a:path>
              <a:moveTo>
                <a:pt x="2754239" y="0"/>
              </a:moveTo>
              <a:lnTo>
                <a:pt x="2754239" y="806127"/>
              </a:lnTo>
              <a:lnTo>
                <a:pt x="0" y="8061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28D86-5BCD-CB49-B62B-5F529C6D2255}">
      <dsp:nvSpPr>
        <dsp:cNvPr id="0" name=""/>
        <dsp:cNvSpPr/>
      </dsp:nvSpPr>
      <dsp:spPr>
        <a:xfrm>
          <a:off x="5391006" y="2122809"/>
          <a:ext cx="3814472" cy="806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127"/>
              </a:lnTo>
              <a:lnTo>
                <a:pt x="3814472" y="8061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64F89-0EA9-5E41-AF73-FFAD603AA28A}">
      <dsp:nvSpPr>
        <dsp:cNvPr id="0" name=""/>
        <dsp:cNvSpPr/>
      </dsp:nvSpPr>
      <dsp:spPr>
        <a:xfrm>
          <a:off x="3086533" y="3367050"/>
          <a:ext cx="184007" cy="2050367"/>
        </a:xfrm>
        <a:custGeom>
          <a:avLst/>
          <a:gdLst/>
          <a:ahLst/>
          <a:cxnLst/>
          <a:rect l="0" t="0" r="0" b="0"/>
          <a:pathLst>
            <a:path>
              <a:moveTo>
                <a:pt x="184007" y="0"/>
              </a:moveTo>
              <a:lnTo>
                <a:pt x="184007" y="2050367"/>
              </a:lnTo>
              <a:lnTo>
                <a:pt x="0" y="205036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671B-0456-CE41-B1BB-FF874ECD9046}">
      <dsp:nvSpPr>
        <dsp:cNvPr id="0" name=""/>
        <dsp:cNvSpPr/>
      </dsp:nvSpPr>
      <dsp:spPr>
        <a:xfrm>
          <a:off x="3270540" y="3367050"/>
          <a:ext cx="184007" cy="806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127"/>
              </a:lnTo>
              <a:lnTo>
                <a:pt x="184007" y="8061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F9479-E22A-0447-A625-C53991A5AC4C}">
      <dsp:nvSpPr>
        <dsp:cNvPr id="0" name=""/>
        <dsp:cNvSpPr/>
      </dsp:nvSpPr>
      <dsp:spPr>
        <a:xfrm>
          <a:off x="2844431" y="3367050"/>
          <a:ext cx="426108" cy="806127"/>
        </a:xfrm>
        <a:custGeom>
          <a:avLst/>
          <a:gdLst/>
          <a:ahLst/>
          <a:cxnLst/>
          <a:rect l="0" t="0" r="0" b="0"/>
          <a:pathLst>
            <a:path>
              <a:moveTo>
                <a:pt x="426108" y="0"/>
              </a:moveTo>
              <a:lnTo>
                <a:pt x="426108" y="806127"/>
              </a:lnTo>
              <a:lnTo>
                <a:pt x="0" y="8061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779F3-D386-C749-9226-4485881FDDA1}">
      <dsp:nvSpPr>
        <dsp:cNvPr id="0" name=""/>
        <dsp:cNvSpPr/>
      </dsp:nvSpPr>
      <dsp:spPr>
        <a:xfrm>
          <a:off x="4146766" y="2122809"/>
          <a:ext cx="1244240" cy="806127"/>
        </a:xfrm>
        <a:custGeom>
          <a:avLst/>
          <a:gdLst/>
          <a:ahLst/>
          <a:cxnLst/>
          <a:rect l="0" t="0" r="0" b="0"/>
          <a:pathLst>
            <a:path>
              <a:moveTo>
                <a:pt x="1244240" y="0"/>
              </a:moveTo>
              <a:lnTo>
                <a:pt x="1244240" y="806127"/>
              </a:lnTo>
              <a:lnTo>
                <a:pt x="0" y="80612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92D28-774E-B141-8419-3663929941BE}">
      <dsp:nvSpPr>
        <dsp:cNvPr id="0" name=""/>
        <dsp:cNvSpPr/>
      </dsp:nvSpPr>
      <dsp:spPr>
        <a:xfrm>
          <a:off x="4330773" y="878569"/>
          <a:ext cx="1060232" cy="36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7"/>
              </a:lnTo>
              <a:lnTo>
                <a:pt x="1060232" y="184007"/>
              </a:lnTo>
              <a:lnTo>
                <a:pt x="1060232" y="3680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5C5A-8972-BF48-A10C-4A6E1C0623F2}">
      <dsp:nvSpPr>
        <dsp:cNvPr id="0" name=""/>
        <dsp:cNvSpPr/>
      </dsp:nvSpPr>
      <dsp:spPr>
        <a:xfrm>
          <a:off x="3270540" y="878569"/>
          <a:ext cx="1060232" cy="368014"/>
        </a:xfrm>
        <a:custGeom>
          <a:avLst/>
          <a:gdLst/>
          <a:ahLst/>
          <a:cxnLst/>
          <a:rect l="0" t="0" r="0" b="0"/>
          <a:pathLst>
            <a:path>
              <a:moveTo>
                <a:pt x="1060232" y="0"/>
              </a:moveTo>
              <a:lnTo>
                <a:pt x="1060232" y="184007"/>
              </a:lnTo>
              <a:lnTo>
                <a:pt x="0" y="184007"/>
              </a:lnTo>
              <a:lnTo>
                <a:pt x="0" y="3680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5E1D-2FB2-0744-958A-0A677C016B40}">
      <dsp:nvSpPr>
        <dsp:cNvPr id="0" name=""/>
        <dsp:cNvSpPr/>
      </dsp:nvSpPr>
      <dsp:spPr>
        <a:xfrm>
          <a:off x="2862219" y="2344"/>
          <a:ext cx="2937108" cy="8762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3,559,137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FDFCD5"/>
              </a:solidFill>
            </a:rPr>
            <a:t>Germline</a:t>
          </a:r>
          <a:r>
            <a:rPr lang="en-US" sz="1800" kern="1200" dirty="0" smtClean="0">
              <a:solidFill>
                <a:srgbClr val="FDFCD5"/>
              </a:solidFill>
            </a:rPr>
            <a:t> SNVs</a:t>
          </a:r>
          <a:endParaRPr lang="en-US" sz="1800" kern="1200" dirty="0">
            <a:solidFill>
              <a:srgbClr val="FDFCD5"/>
            </a:solidFill>
          </a:endParaRPr>
        </a:p>
      </dsp:txBody>
      <dsp:txXfrm>
        <a:off x="2862219" y="2344"/>
        <a:ext cx="2937108" cy="876225"/>
      </dsp:txXfrm>
    </dsp:sp>
    <dsp:sp modelId="{D26A750D-95E8-4E45-8FE0-6C51419F6C45}">
      <dsp:nvSpPr>
        <dsp:cNvPr id="0" name=""/>
        <dsp:cNvSpPr/>
      </dsp:nvSpPr>
      <dsp:spPr>
        <a:xfrm>
          <a:off x="2394314" y="1246584"/>
          <a:ext cx="1752451" cy="8762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800" kern="1200" dirty="0" smtClean="0">
              <a:solidFill>
                <a:srgbClr val="FF0000"/>
              </a:solidFill>
            </a:rPr>
            <a:t>3,239,212</a:t>
          </a:r>
          <a:endParaRPr lang="en-US" sz="1800" kern="1200" dirty="0" smtClean="0">
            <a:solidFill>
              <a:srgbClr val="FF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Common</a:t>
          </a:r>
          <a:r>
            <a:rPr lang="en-US" sz="1800" kern="1200" baseline="0" dirty="0" smtClean="0"/>
            <a:t> SNVs</a:t>
          </a:r>
          <a:endParaRPr lang="en-US" sz="1800" kern="1200" dirty="0"/>
        </a:p>
      </dsp:txBody>
      <dsp:txXfrm>
        <a:off x="2394314" y="1246584"/>
        <a:ext cx="1752451" cy="876225"/>
      </dsp:txXfrm>
    </dsp:sp>
    <dsp:sp modelId="{636C2B90-08BF-164F-83B3-7C9EA093A832}">
      <dsp:nvSpPr>
        <dsp:cNvPr id="0" name=""/>
        <dsp:cNvSpPr/>
      </dsp:nvSpPr>
      <dsp:spPr>
        <a:xfrm>
          <a:off x="4514780" y="1246584"/>
          <a:ext cx="1752451" cy="8762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319,925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Rare SNVs</a:t>
          </a:r>
          <a:endParaRPr lang="en-US" sz="1800" kern="1200" dirty="0"/>
        </a:p>
      </dsp:txBody>
      <dsp:txXfrm>
        <a:off x="4514780" y="1246584"/>
        <a:ext cx="1752451" cy="876225"/>
      </dsp:txXfrm>
    </dsp:sp>
    <dsp:sp modelId="{238DB919-A661-684B-8C70-87BA0512083D}">
      <dsp:nvSpPr>
        <dsp:cNvPr id="0" name=""/>
        <dsp:cNvSpPr/>
      </dsp:nvSpPr>
      <dsp:spPr>
        <a:xfrm>
          <a:off x="2394314" y="2490824"/>
          <a:ext cx="1752451" cy="8762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1,800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Coding</a:t>
          </a:r>
          <a:endParaRPr lang="en-US" sz="1800" kern="1200" dirty="0"/>
        </a:p>
      </dsp:txBody>
      <dsp:txXfrm>
        <a:off x="2394314" y="2490824"/>
        <a:ext cx="1752451" cy="876225"/>
      </dsp:txXfrm>
    </dsp:sp>
    <dsp:sp modelId="{5CCC93CC-38EB-9D45-9993-DFB1C2A6E57E}">
      <dsp:nvSpPr>
        <dsp:cNvPr id="0" name=""/>
        <dsp:cNvSpPr/>
      </dsp:nvSpPr>
      <dsp:spPr>
        <a:xfrm>
          <a:off x="173836" y="3735065"/>
          <a:ext cx="2670595" cy="8762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1,018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Non-synonymous</a:t>
          </a:r>
          <a:endParaRPr lang="en-US" sz="1800" kern="1200" dirty="0"/>
        </a:p>
      </dsp:txBody>
      <dsp:txXfrm>
        <a:off x="173836" y="3735065"/>
        <a:ext cx="2670595" cy="876225"/>
      </dsp:txXfrm>
    </dsp:sp>
    <dsp:sp modelId="{FA4C623A-4D3D-8049-9AD5-45FCDAFAA0A6}">
      <dsp:nvSpPr>
        <dsp:cNvPr id="0" name=""/>
        <dsp:cNvSpPr/>
      </dsp:nvSpPr>
      <dsp:spPr>
        <a:xfrm>
          <a:off x="3454547" y="3735065"/>
          <a:ext cx="1752451" cy="8762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733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Synonymous</a:t>
          </a:r>
          <a:endParaRPr lang="en-US" sz="1800" kern="1200" dirty="0"/>
        </a:p>
      </dsp:txBody>
      <dsp:txXfrm>
        <a:off x="3454547" y="3735065"/>
        <a:ext cx="1752451" cy="876225"/>
      </dsp:txXfrm>
    </dsp:sp>
    <dsp:sp modelId="{4958B154-6AF5-CA43-A099-3958D3D62EEA}">
      <dsp:nvSpPr>
        <dsp:cNvPr id="0" name=""/>
        <dsp:cNvSpPr/>
      </dsp:nvSpPr>
      <dsp:spPr>
        <a:xfrm>
          <a:off x="173836" y="4980015"/>
          <a:ext cx="2912696" cy="874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15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PreMatureStop</a:t>
          </a:r>
          <a:endParaRPr lang="en-US" sz="1400" kern="1200" dirty="0"/>
        </a:p>
      </dsp:txBody>
      <dsp:txXfrm>
        <a:off x="173836" y="4980015"/>
        <a:ext cx="2912696" cy="874806"/>
      </dsp:txXfrm>
    </dsp:sp>
    <dsp:sp modelId="{ECD50986-DF4D-F747-BAAB-57BA6ECB4937}">
      <dsp:nvSpPr>
        <dsp:cNvPr id="0" name=""/>
        <dsp:cNvSpPr/>
      </dsp:nvSpPr>
      <dsp:spPr>
        <a:xfrm>
          <a:off x="9205479" y="2490824"/>
          <a:ext cx="1752451" cy="8762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318,125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Non-coding</a:t>
          </a:r>
          <a:endParaRPr lang="en-US" sz="1800" kern="1200" dirty="0"/>
        </a:p>
      </dsp:txBody>
      <dsp:txXfrm>
        <a:off x="9205479" y="2490824"/>
        <a:ext cx="1752451" cy="876225"/>
      </dsp:txXfrm>
    </dsp:sp>
    <dsp:sp modelId="{24A03848-0027-9647-ACA6-8FA54C6E4EFD}">
      <dsp:nvSpPr>
        <dsp:cNvPr id="0" name=""/>
        <dsp:cNvSpPr/>
      </dsp:nvSpPr>
      <dsp:spPr>
        <a:xfrm>
          <a:off x="5575013" y="3735065"/>
          <a:ext cx="1752451" cy="8762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15,007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Enhancer</a:t>
          </a:r>
          <a:endParaRPr lang="en-US" sz="1800" kern="1200" dirty="0"/>
        </a:p>
      </dsp:txBody>
      <dsp:txXfrm>
        <a:off x="5575013" y="3735065"/>
        <a:ext cx="1752451" cy="876225"/>
      </dsp:txXfrm>
    </dsp:sp>
    <dsp:sp modelId="{0B2BE197-4F8F-E04A-ACEE-371C8FD6C77D}">
      <dsp:nvSpPr>
        <dsp:cNvPr id="0" name=""/>
        <dsp:cNvSpPr/>
      </dsp:nvSpPr>
      <dsp:spPr>
        <a:xfrm>
          <a:off x="10265712" y="3735065"/>
          <a:ext cx="1752451" cy="8762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3,043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Promoter</a:t>
          </a:r>
          <a:endParaRPr lang="en-US" sz="1800" kern="1200" dirty="0"/>
        </a:p>
      </dsp:txBody>
      <dsp:txXfrm>
        <a:off x="10265712" y="3735065"/>
        <a:ext cx="1752451" cy="876225"/>
      </dsp:txXfrm>
    </dsp:sp>
    <dsp:sp modelId="{19A69162-404E-4F4B-9A16-21E886A3B1F0}">
      <dsp:nvSpPr>
        <dsp:cNvPr id="0" name=""/>
        <dsp:cNvSpPr/>
      </dsp:nvSpPr>
      <dsp:spPr>
        <a:xfrm>
          <a:off x="5575013" y="4979305"/>
          <a:ext cx="4322683" cy="8762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42,389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Other</a:t>
          </a:r>
          <a:r>
            <a:rPr lang="en-US" sz="1800" kern="1200" baseline="0" dirty="0" smtClean="0">
              <a:solidFill>
                <a:schemeClr val="bg1"/>
              </a:solidFill>
            </a:rPr>
            <a:t> annotations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r>
            <a:rPr lang="en-US" sz="1400" kern="1200" dirty="0" smtClean="0">
              <a:solidFill>
                <a:schemeClr val="bg1"/>
              </a:solidFill>
            </a:rPr>
            <a:t>(TFP, DHS, </a:t>
          </a:r>
          <a:r>
            <a:rPr lang="en-US" sz="1400" kern="1200" dirty="0" err="1" smtClean="0">
              <a:solidFill>
                <a:schemeClr val="bg1"/>
              </a:solidFill>
            </a:rPr>
            <a:t>ncRNA</a:t>
          </a:r>
          <a:r>
            <a:rPr lang="en-US" sz="1400" kern="1200" dirty="0" smtClean="0">
              <a:solidFill>
                <a:schemeClr val="bg1"/>
              </a:solidFill>
            </a:rPr>
            <a:t>,</a:t>
          </a:r>
          <a:r>
            <a:rPr lang="en-US" sz="1400" kern="1200" baseline="0" dirty="0" smtClean="0">
              <a:solidFill>
                <a:schemeClr val="bg1"/>
              </a:solidFill>
            </a:rPr>
            <a:t> </a:t>
          </a:r>
          <a:r>
            <a:rPr lang="en-US" sz="1400" kern="1200" baseline="0" dirty="0" err="1" smtClean="0">
              <a:solidFill>
                <a:schemeClr val="bg1"/>
              </a:solidFill>
            </a:rPr>
            <a:t>pseudogene</a:t>
          </a:r>
          <a:r>
            <a:rPr lang="en-US" sz="1400" kern="1200" dirty="0" smtClean="0">
              <a:solidFill>
                <a:schemeClr val="bg1"/>
              </a:solidFill>
            </a:rPr>
            <a:t>)</a:t>
          </a:r>
        </a:p>
      </dsp:txBody>
      <dsp:txXfrm>
        <a:off x="5575013" y="4979305"/>
        <a:ext cx="4322683" cy="876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4E27F-F084-2342-9A54-1EF06C97E2CC}">
      <dsp:nvSpPr>
        <dsp:cNvPr id="0" name=""/>
        <dsp:cNvSpPr/>
      </dsp:nvSpPr>
      <dsp:spPr>
        <a:xfrm>
          <a:off x="1334611" y="56574"/>
          <a:ext cx="2715577" cy="27155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975</a:t>
          </a:r>
          <a:endParaRPr lang="en-US" sz="1800" kern="1200" dirty="0"/>
        </a:p>
      </dsp:txBody>
      <dsp:txXfrm>
        <a:off x="1696688" y="531800"/>
        <a:ext cx="1991423" cy="1222010"/>
      </dsp:txXfrm>
    </dsp:sp>
    <dsp:sp modelId="{C3682396-3ABE-E847-89C7-D53CDAD2E329}">
      <dsp:nvSpPr>
        <dsp:cNvPr id="0" name=""/>
        <dsp:cNvSpPr/>
      </dsp:nvSpPr>
      <dsp:spPr>
        <a:xfrm>
          <a:off x="2314482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863</a:t>
          </a:r>
          <a:endParaRPr lang="en-US" sz="2000" kern="1200" dirty="0"/>
        </a:p>
      </dsp:txBody>
      <dsp:txXfrm>
        <a:off x="3144996" y="2455334"/>
        <a:ext cx="1629346" cy="1493567"/>
      </dsp:txXfrm>
    </dsp:sp>
    <dsp:sp modelId="{05D4BD2A-F8AD-854F-8FCF-70DA7D96EE3B}">
      <dsp:nvSpPr>
        <dsp:cNvPr id="0" name=""/>
        <dsp:cNvSpPr/>
      </dsp:nvSpPr>
      <dsp:spPr>
        <a:xfrm>
          <a:off x="354740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63,753</a:t>
          </a:r>
          <a:endParaRPr lang="en-US" sz="2000" kern="1200" dirty="0"/>
        </a:p>
      </dsp:txBody>
      <dsp:txXfrm>
        <a:off x="6104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9965B-5B52-7C40-BA62-F56BBDB953A6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952CA-A231-894B-A10E-2D64C5CD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1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lincRNA</a:t>
            </a:r>
            <a:r>
              <a:rPr lang="en-US" dirty="0" smtClean="0"/>
              <a:t>, </a:t>
            </a:r>
            <a:r>
              <a:rPr lang="en-US" dirty="0" err="1" smtClean="0"/>
              <a:t>miRNA</a:t>
            </a:r>
            <a:r>
              <a:rPr lang="en-US" dirty="0" smtClean="0"/>
              <a:t>,  </a:t>
            </a:r>
            <a:r>
              <a:rPr lang="en-US" dirty="0" err="1" smtClean="0"/>
              <a:t>misc_RNA</a:t>
            </a:r>
            <a:r>
              <a:rPr lang="en-US" dirty="0" smtClean="0"/>
              <a:t>, </a:t>
            </a:r>
            <a:r>
              <a:rPr lang="en-US" dirty="0" err="1" smtClean="0"/>
              <a:t>Pseudogene</a:t>
            </a:r>
            <a:r>
              <a:rPr lang="en-US" dirty="0" smtClean="0"/>
              <a:t>， </a:t>
            </a:r>
            <a:r>
              <a:rPr lang="en-US" dirty="0" err="1" smtClean="0"/>
              <a:t>rRNA</a:t>
            </a:r>
            <a:endParaRPr lang="en-US" dirty="0" smtClean="0"/>
          </a:p>
          <a:p>
            <a:r>
              <a:rPr lang="en-US" dirty="0" err="1" smtClean="0"/>
              <a:t>snoRNA，snRNA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lof</a:t>
            </a:r>
            <a:r>
              <a:rPr lang="en-US" dirty="0" smtClean="0"/>
              <a:t> on every mutation</a:t>
            </a:r>
          </a:p>
          <a:p>
            <a:endParaRPr lang="en-US" dirty="0" smtClean="0"/>
          </a:p>
          <a:p>
            <a:r>
              <a:rPr lang="en-US" dirty="0" smtClean="0"/>
              <a:t>total of coding</a:t>
            </a:r>
            <a:r>
              <a:rPr lang="en-US" baseline="0" dirty="0" smtClean="0"/>
              <a:t> number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check 534 number; should be more?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annotated’s</a:t>
            </a:r>
            <a:r>
              <a:rPr lang="en-US" baseline="0" dirty="0" smtClean="0"/>
              <a:t> category (UTR?)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rare </a:t>
            </a:r>
            <a:r>
              <a:rPr lang="en-US" baseline="0" dirty="0" err="1" smtClean="0"/>
              <a:t>threshould</a:t>
            </a:r>
            <a:r>
              <a:rPr lang="en-US" baseline="0" dirty="0" smtClean="0"/>
              <a:t> (1/100? 1/1000; 0.5%?)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enhancer and promoter number comparison; new paper figure 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52CA-A231-894B-A10E-2D64C5CD88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5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87FA3-34AA-F948-8CE0-8CABE85FAE0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6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DDA4-19BC-B14F-88DD-4059B7FE18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4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A978-F3A1-2D45-AC6E-473FA535DF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293B-455E-7645-96E2-8E9E1B294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6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0D5-9439-944C-9216-F3D1FDD2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3274-37BD-FD49-978A-12624E1F52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3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0D5-9439-944C-9216-F3D1FDD2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3274-37BD-FD49-978A-12624E1F52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9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0D5-9439-944C-9216-F3D1FDD2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3274-37BD-FD49-978A-12624E1F52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85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0D5-9439-944C-9216-F3D1FDD2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3274-37BD-FD49-978A-12624E1F52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81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0D5-9439-944C-9216-F3D1FDD2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3274-37BD-FD49-978A-12624E1F52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73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0D5-9439-944C-9216-F3D1FDD2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3274-37BD-FD49-978A-12624E1F52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06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0D5-9439-944C-9216-F3D1FDD2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3274-37BD-FD49-978A-12624E1F52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58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0D5-9439-944C-9216-F3D1FDD2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3274-37BD-FD49-978A-12624E1F52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7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BE6C-F9C2-6B47-B69C-44E1D550AA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52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0D5-9439-944C-9216-F3D1FDD2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3274-37BD-FD49-978A-12624E1F52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4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0D5-9439-944C-9216-F3D1FDD2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3274-37BD-FD49-978A-12624E1F52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56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0D5-9439-944C-9216-F3D1FDD2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3274-37BD-FD49-978A-12624E1F52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4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B451-A9C3-B442-9FD1-AF43307C1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2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0B04-2FD4-EB4D-B39A-33B25DF4BE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2D30-FBEA-834D-A666-2FEBD0AAA6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2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2E-8FD0-E043-901E-9DE6F1A2C4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3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7D70-1556-284E-AC0D-7A9771CA0A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4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43B1-68ED-A241-BC37-10B75F0D67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3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0889-4EC7-2D40-BFCB-A075E7EDF3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E35AED9-1B92-4E46-9C2E-9FA9264B93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90D5-9439-944C-9216-F3D1FDD2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3274-37BD-FD49-978A-12624E1F52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6510"/>
            <a:ext cx="10972800" cy="1143000"/>
          </a:xfrm>
        </p:spPr>
        <p:txBody>
          <a:bodyPr/>
          <a:lstStyle/>
          <a:p>
            <a:r>
              <a:rPr lang="en-US" dirty="0" smtClean="0"/>
              <a:t>Individual Z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688690"/>
              </p:ext>
            </p:extLst>
          </p:nvPr>
        </p:nvGraphicFramePr>
        <p:xfrm>
          <a:off x="0" y="971550"/>
          <a:ext cx="12192000" cy="585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23237" y="1457325"/>
            <a:ext cx="306387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Rare variants: MAF&lt;0.05%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319" y="1108863"/>
            <a:ext cx="3808122" cy="224948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172700" y="152400"/>
            <a:ext cx="140970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Overview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917" y="3596873"/>
            <a:ext cx="3805524" cy="224948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30" y="542919"/>
            <a:ext cx="5706070" cy="33813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94" y="4243387"/>
            <a:ext cx="7536835" cy="22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Annotation of Rare Noncoding Variants</a:t>
            </a:r>
            <a:endParaRPr lang="en-US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2862171"/>
              </p:ext>
            </p:extLst>
          </p:nvPr>
        </p:nvGraphicFramePr>
        <p:xfrm>
          <a:off x="355600" y="1600200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9 variants -&gt; </a:t>
            </a:r>
            <a:r>
              <a:rPr lang="en-US" sz="2000" dirty="0" smtClean="0">
                <a:solidFill>
                  <a:srgbClr val="FF0000"/>
                </a:solidFill>
              </a:rPr>
              <a:t>11</a:t>
            </a:r>
            <a:r>
              <a:rPr lang="en-US" sz="2000" dirty="0" smtClean="0"/>
              <a:t> target genes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C772-194F-1D4B-9341-F17C83A77D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397" y="1914594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Motif Gain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8250" y="5270499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Target gene is a hub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1900" y="5270499"/>
            <a:ext cx="130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n sensitive regions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6950" y="3568700"/>
            <a:ext cx="5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817</a:t>
            </a:r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2882900" y="4611587"/>
            <a:ext cx="5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374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517900" y="3568700"/>
            <a:ext cx="50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14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940050" y="3945354"/>
            <a:ext cx="1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9</a:t>
            </a:r>
            <a:endParaRPr lang="en-US" sz="16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0400" y="2098593"/>
            <a:ext cx="6043613" cy="380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5" r="31449" b="37209"/>
          <a:stretch/>
        </p:blipFill>
        <p:spPr>
          <a:xfrm>
            <a:off x="0" y="484908"/>
            <a:ext cx="12016036" cy="17041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8363" y="720431"/>
            <a:ext cx="498763" cy="484909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09" y="2880200"/>
            <a:ext cx="4702411" cy="24653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2354" y="3046192"/>
            <a:ext cx="5195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Rare noncoding SNV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Chr4: 54475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C =&gt; 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Target gene: Intron of ZNF595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Motif </a:t>
            </a:r>
            <a:r>
              <a:rPr lang="en-US" sz="2400" dirty="0"/>
              <a:t>Gain: </a:t>
            </a:r>
            <a:r>
              <a:rPr lang="en-US" sz="2400" b="1" dirty="0" smtClean="0">
                <a:solidFill>
                  <a:srgbClr val="FF0000"/>
                </a:solidFill>
              </a:rPr>
              <a:t>KLF12 (AP-2)</a:t>
            </a:r>
          </a:p>
          <a:p>
            <a:pPr marL="742950" lvl="1" indent="-285750">
              <a:buFont typeface="Arial" charset="0"/>
              <a:buChar char="•"/>
            </a:pPr>
            <a:r>
              <a:rPr lang="cs-CZ" sz="2400" dirty="0" smtClean="0"/>
              <a:t>Chr4:54469-54476</a:t>
            </a:r>
          </a:p>
          <a:p>
            <a:pPr marL="742950" lvl="1" indent="-285750">
              <a:buFont typeface="Arial" charset="0"/>
              <a:buChar char="•"/>
            </a:pPr>
            <a:r>
              <a:rPr lang="cs-CZ" sz="2400" dirty="0" smtClean="0"/>
              <a:t> Minus </a:t>
            </a:r>
            <a:r>
              <a:rPr lang="cs-CZ" sz="2400" dirty="0" err="1" smtClean="0"/>
              <a:t>strand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3795" y="5805635"/>
            <a:ext cx="157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P-value &lt; 4e-8</a:t>
            </a:r>
            <a:endParaRPr lang="en-US" sz="1600" b="1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585855" y="552640"/>
            <a:ext cx="3078" cy="2175165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23433" y="4788106"/>
            <a:ext cx="3640987" cy="73714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just"/>
            <a:r>
              <a:rPr lang="en-US" sz="2900" dirty="0" smtClean="0"/>
              <a:t>C   </a:t>
            </a:r>
            <a:r>
              <a:rPr lang="en-US" sz="2900" b="1" dirty="0" smtClean="0">
                <a:solidFill>
                  <a:srgbClr val="00B050"/>
                </a:solidFill>
              </a:rPr>
              <a:t>G   </a:t>
            </a:r>
            <a:r>
              <a:rPr lang="en-US" sz="2900" dirty="0" smtClean="0"/>
              <a:t>G   T   G   G   G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28287" y="2913826"/>
            <a:ext cx="1803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KLF12 motif Logo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14989" y="627746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1FC772-194F-1D4B-9341-F17C83A77DF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2569" y="5682525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  <a:endParaRPr lang="en-US" sz="3200" dirty="0"/>
          </a:p>
        </p:txBody>
      </p:sp>
      <p:sp>
        <p:nvSpPr>
          <p:cNvPr id="36" name="Down Arrow 35"/>
          <p:cNvSpPr/>
          <p:nvPr/>
        </p:nvSpPr>
        <p:spPr>
          <a:xfrm>
            <a:off x="7866901" y="5385294"/>
            <a:ext cx="235528" cy="338554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5191" y="2880200"/>
            <a:ext cx="10210800" cy="33871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685" y="1107130"/>
            <a:ext cx="3657600" cy="3657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28903" y="1171072"/>
            <a:ext cx="3771900" cy="6397250"/>
            <a:chOff x="277029" y="0"/>
            <a:chExt cx="3771900" cy="63972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29" y="0"/>
              <a:ext cx="3657600" cy="3657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29" y="2739650"/>
              <a:ext cx="3657600" cy="36576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205058" y="2531241"/>
              <a:ext cx="0" cy="930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343703" y="1171072"/>
            <a:ext cx="3657600" cy="3657600"/>
            <a:chOff x="4391829" y="0"/>
            <a:chExt cx="3657600" cy="3657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29" y="0"/>
              <a:ext cx="3657600" cy="3657600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6220629" y="2439460"/>
              <a:ext cx="0" cy="930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10188314" y="3702313"/>
            <a:ext cx="0" cy="9301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9303" y="529389"/>
            <a:ext cx="537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Overlap </a:t>
            </a:r>
            <a:r>
              <a:rPr lang="en-US" b="1" dirty="0"/>
              <a:t>with Schizophrenia SNPs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60" y="3846187"/>
            <a:ext cx="36576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17" y="3910722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373" y="5215467"/>
            <a:ext cx="2576104" cy="1202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992" y="5110426"/>
            <a:ext cx="905611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is-IS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Subject Z has </a:t>
            </a:r>
            <a:r>
              <a:rPr lang="is-IS" sz="1400" b="1" dirty="0">
                <a:solidFill>
                  <a:srgbClr val="3C1945"/>
                </a:solidFill>
                <a:latin typeface="Helvetica" charset="0"/>
                <a:ea typeface="Helvetica" charset="0"/>
                <a:cs typeface="Helvetica" charset="0"/>
              </a:rPr>
              <a:t>2,081,803</a:t>
            </a:r>
            <a:r>
              <a:rPr lang="is-IS" sz="14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heterozygous SNVs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400" b="1" dirty="0" smtClean="0">
                <a:solidFill>
                  <a:srgbClr val="3C1945"/>
                </a:solidFill>
                <a:latin typeface="Helvetica" charset="0"/>
                <a:ea typeface="Helvetica" charset="0"/>
                <a:cs typeface="Helvetica" charset="0"/>
              </a:rPr>
              <a:t>40,267</a:t>
            </a:r>
            <a:r>
              <a:rPr lang="en-US" sz="1400" b="1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and</a:t>
            </a:r>
            <a:r>
              <a:rPr lang="en-US" sz="1400" dirty="0" smtClean="0">
                <a:solidFill>
                  <a:srgbClr val="3C194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b="1" dirty="0" smtClean="0">
                <a:solidFill>
                  <a:srgbClr val="3C1945"/>
                </a:solidFill>
                <a:latin typeface="Helvetica" charset="0"/>
                <a:ea typeface="Helvetica" charset="0"/>
                <a:cs typeface="Helvetica" charset="0"/>
              </a:rPr>
              <a:t>19,687</a:t>
            </a:r>
            <a:r>
              <a:rPr lang="en-US" sz="1400" dirty="0" smtClean="0">
                <a:solidFill>
                  <a:srgbClr val="3C194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of them were found in </a:t>
            </a:r>
            <a:r>
              <a:rPr lang="en-US" sz="1400" dirty="0" err="1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AlleleDB</a:t>
            </a:r>
            <a:r>
              <a:rPr lang="en-US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, assessed for ASE and ASB, respectively</a:t>
            </a:r>
          </a:p>
          <a:p>
            <a:pPr marL="285750" indent="-285750" algn="just">
              <a:spcAft>
                <a:spcPts val="600"/>
              </a:spcAft>
              <a:buFont typeface="Arial" charset="0"/>
              <a:buChar char="•"/>
            </a:pPr>
            <a:r>
              <a:rPr lang="en-US" sz="1400" b="1" dirty="0" smtClean="0">
                <a:solidFill>
                  <a:srgbClr val="3C1945"/>
                </a:solidFill>
                <a:latin typeface="Helvetica" charset="0"/>
                <a:ea typeface="Helvetica" charset="0"/>
                <a:cs typeface="Helvetica" charset="0"/>
              </a:rPr>
              <a:t>8,680</a:t>
            </a:r>
            <a:r>
              <a:rPr lang="en-US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(ASE) and</a:t>
            </a:r>
            <a:r>
              <a:rPr lang="en-US" sz="1400" dirty="0" smtClean="0">
                <a:solidFill>
                  <a:srgbClr val="3C194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b="1" dirty="0" smtClean="0">
                <a:solidFill>
                  <a:srgbClr val="3C1945"/>
                </a:solidFill>
                <a:latin typeface="Helvetica" charset="0"/>
                <a:ea typeface="Helvetica" charset="0"/>
                <a:cs typeface="Helvetica" charset="0"/>
              </a:rPr>
              <a:t>734 </a:t>
            </a:r>
            <a:r>
              <a:rPr lang="en-US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(ASB)</a:t>
            </a:r>
            <a:r>
              <a:rPr lang="en-US" sz="1400" b="1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SNVs show some evidence for allele-specific behavior: allele-specific in at least one of the 380 </a:t>
            </a:r>
            <a:r>
              <a:rPr lang="en-US" sz="1400" dirty="0" err="1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AlleleDB</a:t>
            </a:r>
            <a:r>
              <a:rPr lang="en-US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individuals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1400" b="1" dirty="0" smtClean="0">
                <a:solidFill>
                  <a:srgbClr val="3C1945"/>
                </a:solidFill>
                <a:latin typeface="Helvetica" charset="0"/>
                <a:ea typeface="Helvetica" charset="0"/>
                <a:cs typeface="Helvetica" charset="0"/>
              </a:rPr>
              <a:t>173</a:t>
            </a:r>
            <a:r>
              <a:rPr lang="en-US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of SNVs show consistent association with ASE across </a:t>
            </a:r>
            <a:r>
              <a:rPr lang="en-US" sz="1400" dirty="0" err="1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AlleleDB</a:t>
            </a:r>
            <a:r>
              <a:rPr lang="en-US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individuals: present in more than 100 individuals and found to be allele-specific in more than 95% of them</a:t>
            </a:r>
            <a:endParaRPr lang="en-US" sz="14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47247" y="6453508"/>
            <a:ext cx="13773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t>alleledb.gersteinlab.org</a:t>
            </a:r>
            <a:endParaRPr lang="en-US" sz="900" dirty="0" smtClean="0">
              <a:solidFill>
                <a:prstClr val="black">
                  <a:lumMod val="65000"/>
                  <a:lumOff val="35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992" y="370206"/>
            <a:ext cx="11861510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30" dirty="0" smtClean="0">
                <a:solidFill>
                  <a:srgbClr val="3C1945"/>
                </a:solidFill>
                <a:latin typeface="Helvetica" charset="0"/>
                <a:ea typeface="Helvetica" charset="0"/>
                <a:cs typeface="Helvetica" charset="0"/>
              </a:rPr>
              <a:t>Subject Z’s SNVs associated with allele-specific expression (ASE) and binding (ASB)</a:t>
            </a:r>
            <a:endParaRPr lang="en-US" sz="2430" dirty="0">
              <a:solidFill>
                <a:srgbClr val="3C194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749" y="2518947"/>
            <a:ext cx="2478054" cy="154808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309166" y="2102901"/>
            <a:ext cx="2908664" cy="2014854"/>
            <a:chOff x="4001123" y="2324532"/>
            <a:chExt cx="2908664" cy="201485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b="40088"/>
            <a:stretch/>
          </p:blipFill>
          <p:spPr>
            <a:xfrm>
              <a:off x="4001123" y="2324532"/>
              <a:ext cx="2908664" cy="107985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t="60273"/>
            <a:stretch/>
          </p:blipFill>
          <p:spPr>
            <a:xfrm>
              <a:off x="4001123" y="3623344"/>
              <a:ext cx="2908664" cy="716042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1278873" y="2652403"/>
            <a:ext cx="1477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3C1945"/>
                </a:solidFill>
                <a:latin typeface="Helvetica" charset="0"/>
                <a:ea typeface="Helvetica" charset="0"/>
                <a:cs typeface="Helvetica" charset="0"/>
              </a:rPr>
              <a:t>maternal haplotype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78873" y="3639485"/>
            <a:ext cx="1477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3C1945"/>
                </a:solidFill>
                <a:latin typeface="Helvetica" charset="0"/>
                <a:ea typeface="Helvetica" charset="0"/>
                <a:cs typeface="Helvetica" charset="0"/>
              </a:rPr>
              <a:t>paternal haplotype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73114" y="1533918"/>
            <a:ext cx="2380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C1945"/>
                </a:solidFill>
                <a:latin typeface="Helvetica" charset="0"/>
                <a:ea typeface="Helvetica" charset="0"/>
                <a:cs typeface="Helvetica" charset="0"/>
              </a:rPr>
              <a:t>Allele-specific expression</a:t>
            </a:r>
            <a:endParaRPr lang="en-US" sz="1400" b="1" dirty="0">
              <a:solidFill>
                <a:srgbClr val="3C1945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18271" y="1535058"/>
            <a:ext cx="2081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C1945"/>
                </a:solidFill>
                <a:latin typeface="Helvetica" charset="0"/>
                <a:ea typeface="Helvetica" charset="0"/>
                <a:cs typeface="Helvetica" charset="0"/>
              </a:rPr>
              <a:t>Allele-specific binding</a:t>
            </a:r>
            <a:endParaRPr lang="en-US" sz="1400" b="1" dirty="0">
              <a:solidFill>
                <a:srgbClr val="3C1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230</Words>
  <Application>Microsoft Macintosh PowerPoint</Application>
  <PresentationFormat>Widescreen</PresentationFormat>
  <Paragraphs>81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Helvetica</vt:lpstr>
      <vt:lpstr>Arial</vt:lpstr>
      <vt:lpstr>1_Office Theme</vt:lpstr>
      <vt:lpstr>Office Theme</vt:lpstr>
      <vt:lpstr>Individual Z Overview</vt:lpstr>
      <vt:lpstr>PowerPoint Presentation</vt:lpstr>
      <vt:lpstr>Annotation of Rare Noncoding Variants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Xiaotong Li</dc:creator>
  <cp:lastModifiedBy>Xiaotong Li</cp:lastModifiedBy>
  <cp:revision>328</cp:revision>
  <dcterms:created xsi:type="dcterms:W3CDTF">2016-02-04T17:13:12Z</dcterms:created>
  <dcterms:modified xsi:type="dcterms:W3CDTF">2016-03-01T01:10:24Z</dcterms:modified>
</cp:coreProperties>
</file>