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41" r:id="rId2"/>
  </p:sldIdLst>
  <p:sldSz cx="9144000" cy="6400800"/>
  <p:notesSz cx="7086600" cy="9372600"/>
  <p:defaultTextStyle>
    <a:defPPr>
      <a:defRPr lang="en-US"/>
    </a:defPPr>
    <a:lvl1pPr marL="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428">
          <p15:clr>
            <a:srgbClr val="A4A3A4"/>
          </p15:clr>
        </p15:guide>
        <p15:guide id="2" pos="192">
          <p15:clr>
            <a:srgbClr val="A4A3A4"/>
          </p15:clr>
        </p15:guide>
        <p15:guide id="3" orient="horz" pos="611">
          <p15:clr>
            <a:srgbClr val="A4A3A4"/>
          </p15:clr>
        </p15:guide>
        <p15:guide id="4" pos="13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en" initials="E" lastIdx="57" clrIdx="0"/>
  <p:cmAuthor id="1" name="Don Russell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CE90"/>
    <a:srgbClr val="91C2A9"/>
    <a:srgbClr val="9999FF"/>
    <a:srgbClr val="996633"/>
    <a:srgbClr val="9BB07B"/>
    <a:srgbClr val="E2452A"/>
    <a:srgbClr val="E34528"/>
    <a:srgbClr val="65C0D1"/>
    <a:srgbClr val="E7D03D"/>
    <a:srgbClr val="BCA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9" autoAdjust="0"/>
    <p:restoredTop sz="86887" autoAdjust="0"/>
  </p:normalViewPr>
  <p:slideViewPr>
    <p:cSldViewPr>
      <p:cViewPr varScale="1">
        <p:scale>
          <a:sx n="129" d="100"/>
          <a:sy n="129" d="100"/>
        </p:scale>
        <p:origin x="-1200" y="-90"/>
      </p:cViewPr>
      <p:guideLst>
        <p:guide orient="horz" pos="1775"/>
        <p:guide orient="horz" pos="760"/>
        <p:guide pos="192"/>
        <p:guide pos="13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12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145B3-54F0-E242-8534-60785DF03700}" type="datetime1">
              <a:rPr lang="en-US" smtClean="0"/>
              <a:t>5/31/2016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D1F48-3B40-2247-981E-64F61F8653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88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2F8D8-E1EC-4C44-876C-BA1B8B0A8F56}" type="datetime1">
              <a:rPr lang="en-US" smtClean="0"/>
              <a:t>5/31/2016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703263"/>
            <a:ext cx="5019675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5851A-38A6-4937-B860-7D6DCDC1DF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43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1126"/>
            <a:ext cx="8610600" cy="763056"/>
          </a:xfrm>
        </p:spPr>
        <p:txBody>
          <a:bodyPr lIns="0" tIns="0" rIns="0" bIns="0">
            <a:normAutofit/>
          </a:bodyPr>
          <a:lstStyle>
            <a:lvl1pPr algn="l">
              <a:defRPr sz="2800" b="0">
                <a:solidFill>
                  <a:srgbClr val="4C4D4E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4218"/>
            <a:ext cx="8610600" cy="4836160"/>
          </a:xfrm>
        </p:spPr>
        <p:txBody>
          <a:bodyPr lIns="0" tIns="0" rIns="0" bIns="0"/>
          <a:lstStyle>
            <a:lvl1pPr marL="228573" indent="-228573">
              <a:buClr>
                <a:srgbClr val="0070C0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  <a:lvl2pPr marL="684133" indent="-285717">
              <a:buClr>
                <a:srgbClr val="0070C0"/>
              </a:buCl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2pPr>
            <a:lvl3pPr marL="1084136" indent="-119049">
              <a:buClr>
                <a:srgbClr val="0070C0"/>
              </a:buClr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3pPr>
            <a:lvl4pPr>
              <a:buClr>
                <a:srgbClr val="0070C0"/>
              </a:buCl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4pPr>
            <a:lvl5pPr>
              <a:buClr>
                <a:srgbClr val="0070C0"/>
              </a:buClr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29733"/>
            <a:ext cx="9144000" cy="0"/>
          </a:xfrm>
          <a:prstGeom prst="line">
            <a:avLst/>
          </a:prstGeom>
          <a:ln w="317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lixWatermarkCroppedFla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9296" y="165952"/>
            <a:ext cx="2584704" cy="5932357"/>
          </a:xfrm>
          <a:prstGeom prst="rect">
            <a:avLst/>
          </a:prstGeom>
        </p:spPr>
      </p:pic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76200" y="924560"/>
            <a:ext cx="8991600" cy="512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6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lixWatermarkCroppedFla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9296" y="165952"/>
            <a:ext cx="2584704" cy="5932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2" y="254853"/>
            <a:ext cx="3008313" cy="10845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54850"/>
            <a:ext cx="5111750" cy="57903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2" y="1339429"/>
            <a:ext cx="3008313" cy="470577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80561"/>
            <a:ext cx="5486400" cy="5289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71924"/>
            <a:ext cx="5486400" cy="384048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09520"/>
            <a:ext cx="5486400" cy="751205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924561"/>
            <a:ext cx="8991600" cy="502581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34027"/>
            <a:ext cx="8305800" cy="59111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 rot="5400000">
            <a:off x="5850385" y="2782916"/>
            <a:ext cx="5974079" cy="613171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534400" y="-7736"/>
            <a:ext cx="0" cy="6182035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76200" y="924560"/>
            <a:ext cx="8991600" cy="5120640"/>
          </a:xfrm>
        </p:spPr>
        <p:txBody>
          <a:bodyPr/>
          <a:lstStyle>
            <a:lvl1pPr>
              <a:defRPr sz="2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699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65951"/>
            <a:ext cx="8839200" cy="668230"/>
          </a:xfrm>
        </p:spPr>
        <p:txBody>
          <a:bodyPr>
            <a:normAutofit/>
          </a:bodyPr>
          <a:lstStyle>
            <a:lvl1pPr algn="r">
              <a:defRPr sz="280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24560"/>
            <a:ext cx="8915400" cy="0"/>
          </a:xfrm>
          <a:prstGeom prst="line">
            <a:avLst/>
          </a:prstGeom>
          <a:ln w="3175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76200" y="1019391"/>
            <a:ext cx="8839200" cy="568960"/>
          </a:xfrm>
        </p:spPr>
        <p:txBody>
          <a:bodyPr>
            <a:normAutofit/>
          </a:bodyPr>
          <a:lstStyle>
            <a:lvl1pPr marL="0" indent="0" algn="r">
              <a:buNone/>
              <a:defRPr sz="2000" baseline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1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337267"/>
            <a:ext cx="8839200" cy="668230"/>
          </a:xfrm>
        </p:spPr>
        <p:txBody>
          <a:bodyPr>
            <a:normAutofit/>
          </a:bodyPr>
          <a:lstStyle>
            <a:lvl1pPr algn="r">
              <a:defRPr sz="2400" b="0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76200" y="5189395"/>
            <a:ext cx="8839200" cy="568960"/>
          </a:xfrm>
        </p:spPr>
        <p:txBody>
          <a:bodyPr>
            <a:normAutofit/>
          </a:bodyPr>
          <a:lstStyle>
            <a:lvl1pPr marL="0" indent="0" algn="r">
              <a:buNone/>
              <a:defRPr sz="1600" baseline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19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934" y="-9933"/>
            <a:ext cx="9160933" cy="64107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958315"/>
            <a:ext cx="8534400" cy="832697"/>
          </a:xfrm>
        </p:spPr>
        <p:txBody>
          <a:bodyPr/>
          <a:lstStyle>
            <a:lvl1pPr algn="r">
              <a:defRPr b="0">
                <a:solidFill>
                  <a:srgbClr val="0070C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13109"/>
            <a:ext cx="7772400" cy="12712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2937"/>
            <a:ext cx="7772400" cy="140017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303868"/>
            <a:ext cx="82296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924560"/>
            <a:ext cx="4419600" cy="512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4560"/>
            <a:ext cx="4419600" cy="51206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elixWatermarkCroppedFla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9296" y="165952"/>
            <a:ext cx="2584704" cy="593235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1" y="924565"/>
            <a:ext cx="4421188" cy="597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1" y="1588351"/>
            <a:ext cx="4421188" cy="44568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924565"/>
            <a:ext cx="4422774" cy="5971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588351"/>
            <a:ext cx="4419600" cy="44568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lixWatermarkCroppedFlat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9296" y="165952"/>
            <a:ext cx="2584704" cy="593235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71126"/>
            <a:ext cx="8991600" cy="763056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829733"/>
            <a:ext cx="7239000" cy="0"/>
          </a:xfrm>
          <a:prstGeom prst="line">
            <a:avLst/>
          </a:prstGeom>
          <a:ln w="31750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6334"/>
            <a:ext cx="8229600" cy="763056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4216"/>
            <a:ext cx="8229600" cy="4603539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26" name="Picture 2" descr="http://trialfusion.com/img/STSI_logo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851681"/>
            <a:ext cx="1966750" cy="46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5" r:id="rId2"/>
    <p:sldLayoutId id="2147483660" r:id="rId3"/>
    <p:sldLayoutId id="2147483662" r:id="rId4"/>
    <p:sldLayoutId id="2147483649" r:id="rId5"/>
    <p:sldLayoutId id="2147483651" r:id="rId6"/>
    <p:sldLayoutId id="2147483652" r:id="rId7"/>
    <p:sldLayoutId id="2147483653" r:id="rId8"/>
    <p:sldLayoutId id="2147483654" r:id="rId9"/>
    <p:sldLayoutId id="2147483661" r:id="rId10"/>
    <p:sldLayoutId id="2147483656" r:id="rId11"/>
    <p:sldLayoutId id="2147483657" r:id="rId12"/>
    <p:sldLayoutId id="2147483658" r:id="rId13"/>
    <p:sldLayoutId id="214748365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293" rtl="0" eaLnBrk="1" latinLnBrk="0" hangingPunct="1">
        <a:spcBef>
          <a:spcPct val="0"/>
        </a:spcBef>
        <a:buNone/>
        <a:defRPr sz="2800" b="1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860" indent="-342860" algn="l" defTabSz="9142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defTabSz="914293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defTabSz="91429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defTabSz="91429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Straight Connector 115"/>
          <p:cNvCxnSpPr>
            <a:endCxn id="162" idx="0"/>
          </p:cNvCxnSpPr>
          <p:nvPr/>
        </p:nvCxnSpPr>
        <p:spPr>
          <a:xfrm>
            <a:off x="3216333" y="3761508"/>
            <a:ext cx="1595209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endCxn id="162" idx="0"/>
          </p:cNvCxnSpPr>
          <p:nvPr/>
        </p:nvCxnSpPr>
        <p:spPr>
          <a:xfrm flipH="1">
            <a:off x="4811542" y="3761508"/>
            <a:ext cx="1629788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endCxn id="162" idx="0"/>
          </p:cNvCxnSpPr>
          <p:nvPr/>
        </p:nvCxnSpPr>
        <p:spPr>
          <a:xfrm flipH="1">
            <a:off x="4811542" y="3761508"/>
            <a:ext cx="560094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endCxn id="162" idx="0"/>
          </p:cNvCxnSpPr>
          <p:nvPr/>
        </p:nvCxnSpPr>
        <p:spPr>
          <a:xfrm>
            <a:off x="4335287" y="3761508"/>
            <a:ext cx="476255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389362" y="168390"/>
            <a:ext cx="942887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latin typeface="Arial" pitchFamily="34" charset="0"/>
                <a:cs typeface="Arial" pitchFamily="34" charset="0"/>
              </a:rPr>
              <a:t>Variant File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4293984" y="558680"/>
            <a:ext cx="1133644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Pre-annotated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Cross-check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1291371" y="1926292"/>
            <a:ext cx="1492716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Transcript Mapping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49034" y="2542447"/>
            <a:ext cx="1332416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err="1" smtClean="0">
                <a:latin typeface="Arial" pitchFamily="34" charset="0"/>
                <a:cs typeface="Arial" pitchFamily="34" charset="0"/>
              </a:rPr>
              <a:t>Nonsynonymous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Variant Impact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Predictions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1496834" y="2552964"/>
            <a:ext cx="1093568" cy="93871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Transcript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Element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Mapping and 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Impact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Predictions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118461" y="1928577"/>
            <a:ext cx="1484701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Functional Element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Mapping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716034" y="2552964"/>
            <a:ext cx="1000595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Gene Based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Prior 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Knowledge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862933" y="1926291"/>
            <a:ext cx="130516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Variant-Based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Prior Knowledge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7011211" y="2595538"/>
            <a:ext cx="1008610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Phenotypic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Annotations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8103903" y="2594494"/>
            <a:ext cx="1008609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Molecular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Annotations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859034" y="2552964"/>
            <a:ext cx="952504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Impact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Predictions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4925834" y="2552964"/>
            <a:ext cx="891590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Element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Residence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915235" y="2576693"/>
            <a:ext cx="1008609" cy="60016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Population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Based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Annotations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016669" y="1172550"/>
            <a:ext cx="1688283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Novel Variant</a:t>
            </a:r>
          </a:p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Annotation Distributor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4" name="Straight Connector 133"/>
          <p:cNvCxnSpPr>
            <a:stCxn id="133" idx="2"/>
            <a:endCxn id="125" idx="0"/>
          </p:cNvCxnSpPr>
          <p:nvPr/>
        </p:nvCxnSpPr>
        <p:spPr>
          <a:xfrm>
            <a:off x="4860811" y="1603437"/>
            <a:ext cx="1" cy="3251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H="1">
            <a:off x="2037729" y="1711884"/>
            <a:ext cx="547778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2043618" y="1711884"/>
            <a:ext cx="1" cy="216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7515514" y="1711884"/>
            <a:ext cx="1" cy="2166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flipH="1">
            <a:off x="715242" y="2323697"/>
            <a:ext cx="250108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2043618" y="2162510"/>
            <a:ext cx="0" cy="1611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728626" y="2323697"/>
            <a:ext cx="0" cy="1969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2043618" y="2323697"/>
            <a:ext cx="1" cy="239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216332" y="2323697"/>
            <a:ext cx="1" cy="239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4335287" y="2443497"/>
            <a:ext cx="109234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H="1">
            <a:off x="6441842" y="2443497"/>
            <a:ext cx="216636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4879351" y="2341580"/>
            <a:ext cx="0" cy="10191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4335286" y="2443497"/>
            <a:ext cx="0" cy="119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5416223" y="2422174"/>
            <a:ext cx="0" cy="119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441842" y="2454774"/>
            <a:ext cx="0" cy="119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>
            <a:stCxn id="127" idx="2"/>
          </p:cNvCxnSpPr>
          <p:nvPr/>
        </p:nvCxnSpPr>
        <p:spPr>
          <a:xfrm>
            <a:off x="7515516" y="2357178"/>
            <a:ext cx="2894" cy="2383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8608207" y="2454774"/>
            <a:ext cx="0" cy="1198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H="1">
            <a:off x="728626" y="3761508"/>
            <a:ext cx="787958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>
            <a:stCxn id="123" idx="2"/>
          </p:cNvCxnSpPr>
          <p:nvPr/>
        </p:nvCxnSpPr>
        <p:spPr>
          <a:xfrm>
            <a:off x="715242" y="3142611"/>
            <a:ext cx="0" cy="6188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>
            <a:stCxn id="124" idx="2"/>
          </p:cNvCxnSpPr>
          <p:nvPr/>
        </p:nvCxnSpPr>
        <p:spPr>
          <a:xfrm>
            <a:off x="2043618" y="3491683"/>
            <a:ext cx="1" cy="2698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>
            <a:stCxn id="126" idx="2"/>
          </p:cNvCxnSpPr>
          <p:nvPr/>
        </p:nvCxnSpPr>
        <p:spPr>
          <a:xfrm>
            <a:off x="3216332" y="3153128"/>
            <a:ext cx="1" cy="6083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30" idx="2"/>
          </p:cNvCxnSpPr>
          <p:nvPr/>
        </p:nvCxnSpPr>
        <p:spPr>
          <a:xfrm>
            <a:off x="4335286" y="2983851"/>
            <a:ext cx="1" cy="7776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5371628" y="2983851"/>
            <a:ext cx="1" cy="7776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419539" y="3159365"/>
            <a:ext cx="1" cy="6021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25025" y="3022323"/>
            <a:ext cx="1" cy="7391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8605712" y="3022323"/>
            <a:ext cx="1" cy="73918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21" idx="2"/>
            <a:endCxn id="133" idx="0"/>
          </p:cNvCxnSpPr>
          <p:nvPr/>
        </p:nvCxnSpPr>
        <p:spPr>
          <a:xfrm>
            <a:off x="4860806" y="989567"/>
            <a:ext cx="5" cy="1829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>
            <a:stCxn id="120" idx="2"/>
            <a:endCxn id="121" idx="0"/>
          </p:cNvCxnSpPr>
          <p:nvPr/>
        </p:nvCxnSpPr>
        <p:spPr>
          <a:xfrm>
            <a:off x="4860806" y="430000"/>
            <a:ext cx="0" cy="12868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3997056" y="4675908"/>
            <a:ext cx="1628972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SG-ADVISER Scoring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3" name="Straight Connector 162"/>
          <p:cNvCxnSpPr>
            <a:endCxn id="162" idx="0"/>
          </p:cNvCxnSpPr>
          <p:nvPr/>
        </p:nvCxnSpPr>
        <p:spPr>
          <a:xfrm>
            <a:off x="728626" y="3761508"/>
            <a:ext cx="4082916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endCxn id="162" idx="0"/>
          </p:cNvCxnSpPr>
          <p:nvPr/>
        </p:nvCxnSpPr>
        <p:spPr>
          <a:xfrm>
            <a:off x="2043618" y="3761508"/>
            <a:ext cx="2767924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endCxn id="162" idx="0"/>
          </p:cNvCxnSpPr>
          <p:nvPr/>
        </p:nvCxnSpPr>
        <p:spPr>
          <a:xfrm flipH="1">
            <a:off x="4811542" y="3748351"/>
            <a:ext cx="2722518" cy="92755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endCxn id="162" idx="0"/>
          </p:cNvCxnSpPr>
          <p:nvPr/>
        </p:nvCxnSpPr>
        <p:spPr>
          <a:xfrm flipH="1">
            <a:off x="4811542" y="3761508"/>
            <a:ext cx="3794176" cy="914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4164410" y="5200808"/>
            <a:ext cx="1301959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Variant Filtration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104297" y="5668364"/>
            <a:ext cx="1422185" cy="2616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Arial" pitchFamily="34" charset="0"/>
                <a:cs typeface="Arial" pitchFamily="34" charset="0"/>
              </a:rPr>
              <a:t>Report Generation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9" name="Straight Connector 168"/>
          <p:cNvCxnSpPr>
            <a:stCxn id="162" idx="2"/>
            <a:endCxn id="167" idx="0"/>
          </p:cNvCxnSpPr>
          <p:nvPr/>
        </p:nvCxnSpPr>
        <p:spPr>
          <a:xfrm>
            <a:off x="4811542" y="4937518"/>
            <a:ext cx="3848" cy="263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67" idx="2"/>
            <a:endCxn id="168" idx="0"/>
          </p:cNvCxnSpPr>
          <p:nvPr/>
        </p:nvCxnSpPr>
        <p:spPr>
          <a:xfrm>
            <a:off x="4815390" y="5462418"/>
            <a:ext cx="0" cy="20594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8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SI_Templat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A5A5A5"/>
      </a:accent3>
      <a:accent4>
        <a:srgbClr val="8064A2"/>
      </a:accent4>
      <a:accent5>
        <a:srgbClr val="4BACC6"/>
      </a:accent5>
      <a:accent6>
        <a:srgbClr val="0000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STSI_Template</Template>
  <TotalTime>3</TotalTime>
  <Words>47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STSI_Template</vt:lpstr>
      <vt:lpstr>PowerPoint Presentation</vt:lpstr>
    </vt:vector>
  </TitlesOfParts>
  <Company>Hewlett-Packard Company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Torkamani</dc:creator>
  <cp:lastModifiedBy>Ali Torkamani</cp:lastModifiedBy>
  <cp:revision>3</cp:revision>
  <cp:lastPrinted>2015-08-10T17:35:14Z</cp:lastPrinted>
  <dcterms:created xsi:type="dcterms:W3CDTF">2016-05-31T22:57:32Z</dcterms:created>
  <dcterms:modified xsi:type="dcterms:W3CDTF">2016-05-31T23:00:46Z</dcterms:modified>
</cp:coreProperties>
</file>