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-22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15B420-5565-AA46-A1B1-3CB24C3C2063}" type="datetimeFigureOut">
              <a:rPr lang="en-US" smtClean="0"/>
              <a:t>6/27/16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690BF6-7CCF-AB49-8C43-51A33D647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4389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B3ED73-E3E4-F74F-A0B4-91C96CD1C61F}" type="datetimeFigureOut">
              <a:rPr lang="en-US" smtClean="0"/>
              <a:t>6/27/16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B3824E-1C5D-2D4E-AA4B-D0AFBB001F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2939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F535B-15E0-9C4F-9B44-10FB7E498450}" type="datetime1">
              <a:rPr lang="en-US" smtClean="0"/>
              <a:t>6/27/16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7F24-4BB0-1B48-BEA0-FED3BB3FE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808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38C5F-86DF-0941-968E-82A16C00449F}" type="datetime1">
              <a:rPr lang="en-US" smtClean="0"/>
              <a:t>6/27/16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7F24-4BB0-1B48-BEA0-FED3BB3FE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412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8C295-B811-AB4E-B25A-C7AF6A55E6ED}" type="datetime1">
              <a:rPr lang="en-US" smtClean="0"/>
              <a:t>6/27/16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7F24-4BB0-1B48-BEA0-FED3BB3FE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798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220B5-ACBD-8741-B067-F7CB14C0716F}" type="datetime1">
              <a:rPr lang="en-US" smtClean="0"/>
              <a:t>6/27/16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7F24-4BB0-1B48-BEA0-FED3BB3FE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233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6DA29-C4EE-4944-8B56-5275E5675D1D}" type="datetime1">
              <a:rPr lang="en-US" smtClean="0"/>
              <a:t>6/27/16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7F24-4BB0-1B48-BEA0-FED3BB3FE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279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CD67E-4B28-314F-A557-16CB7D3BE1EF}" type="datetime1">
              <a:rPr lang="en-US" smtClean="0"/>
              <a:t>6/27/16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7F24-4BB0-1B48-BEA0-FED3BB3FE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457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77CDC-FC96-DB4B-8E4F-0FE5CE69E851}" type="datetime1">
              <a:rPr lang="en-US" smtClean="0"/>
              <a:t>6/27/16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7F24-4BB0-1B48-BEA0-FED3BB3FE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847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7BD3A-DC1D-E84B-BA9C-99D85743696A}" type="datetime1">
              <a:rPr lang="en-US" smtClean="0"/>
              <a:t>6/27/16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7F24-4BB0-1B48-BEA0-FED3BB3FE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278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DF597-361B-104F-8140-6941F9EE45BF}" type="datetime1">
              <a:rPr lang="en-US" smtClean="0"/>
              <a:t>6/27/16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7F24-4BB0-1B48-BEA0-FED3BB3FE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951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8BA7C-8B8C-3640-B5FB-1CD81ECABD21}" type="datetime1">
              <a:rPr lang="en-US" smtClean="0"/>
              <a:t>6/27/16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7F24-4BB0-1B48-BEA0-FED3BB3FE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922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8E868-F45D-574B-99BE-BEC2693A7E2C}" type="datetime1">
              <a:rPr lang="en-US" smtClean="0"/>
              <a:t>6/27/16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7F24-4BB0-1B48-BEA0-FED3BB3FE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984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B4B89-55E3-9443-AFE3-5C7C445F63FC}" type="datetime1">
              <a:rPr lang="en-US" smtClean="0"/>
              <a:t>6/27/16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A7F24-4BB0-1B48-BEA0-FED3BB3FE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57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06697" y="2183032"/>
            <a:ext cx="7586388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err="1" smtClean="0"/>
              <a:t>Evaluateing</a:t>
            </a:r>
            <a:r>
              <a:rPr lang="en-US" sz="3600" dirty="0" smtClean="0"/>
              <a:t> Ultra-Rare SNVs in the Genome of </a:t>
            </a:r>
            <a:r>
              <a:rPr lang="en-US" sz="3600" dirty="0" err="1" smtClean="0"/>
              <a:t>SubjectZ</a:t>
            </a:r>
            <a:r>
              <a:rPr lang="en-US" sz="3600" dirty="0" smtClean="0"/>
              <a:t> Using </a:t>
            </a:r>
            <a:r>
              <a:rPr lang="en-US" sz="3600" dirty="0" err="1" smtClean="0"/>
              <a:t>RareVariantVis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7F24-4BB0-1B48-BEA0-FED3BB3FE0C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435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4725"/>
            <a:ext cx="9144000" cy="6924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u="sng" dirty="0"/>
              <a:t>Short legend for </a:t>
            </a:r>
            <a:r>
              <a:rPr lang="en-US" b="1" u="sng" dirty="0" smtClean="0"/>
              <a:t>figures</a:t>
            </a:r>
            <a:endParaRPr lang="en-US" u="sng" dirty="0"/>
          </a:p>
          <a:p>
            <a:r>
              <a:rPr lang="en-US" dirty="0"/>
              <a:t>x axis - position on chromosome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y axis - </a:t>
            </a:r>
            <a:r>
              <a:rPr lang="en-US" dirty="0" err="1"/>
              <a:t>zygosity</a:t>
            </a:r>
            <a:r>
              <a:rPr lang="en-US" dirty="0"/>
              <a:t> (# of alternative variant reads / # of total reads in particular genomic position)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orange lines - position of centromere (UCSC hg19)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red horizontal line - theoretical line separating heterozygous and homozygous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red continuous line - moving average of </a:t>
            </a:r>
            <a:r>
              <a:rPr lang="en-US" dirty="0" err="1"/>
              <a:t>zygosity</a:t>
            </a:r>
            <a:r>
              <a:rPr lang="en-US" dirty="0"/>
              <a:t>, window 2000 variants; when it reaches 1, region could be a loss of </a:t>
            </a:r>
            <a:r>
              <a:rPr lang="en-US" dirty="0" err="1"/>
              <a:t>heterozygosity</a:t>
            </a:r>
            <a:r>
              <a:rPr lang="en-US" dirty="0"/>
              <a:t> (LOH), potential recessive disease hotspot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blue dots - SNVs in their positions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green dots - rare, </a:t>
            </a:r>
            <a:r>
              <a:rPr lang="en-US" dirty="0" err="1"/>
              <a:t>nonsynonymous</a:t>
            </a:r>
            <a:r>
              <a:rPr lang="en-US" dirty="0"/>
              <a:t> coding variants, according to FunSeq2 (</a:t>
            </a:r>
            <a:r>
              <a:rPr lang="en-US" dirty="0" err="1"/>
              <a:t>prematureStop</a:t>
            </a:r>
            <a:r>
              <a:rPr lang="en-US" dirty="0"/>
              <a:t> + </a:t>
            </a:r>
            <a:r>
              <a:rPr lang="en-US" dirty="0" err="1"/>
              <a:t>nonsynonymous</a:t>
            </a:r>
            <a:r>
              <a:rPr lang="en-US" dirty="0"/>
              <a:t>)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orange dots - rare, </a:t>
            </a:r>
            <a:r>
              <a:rPr lang="en-US" dirty="0" err="1"/>
              <a:t>nonsynonymous</a:t>
            </a:r>
            <a:r>
              <a:rPr lang="en-US" dirty="0"/>
              <a:t> coding variants present only in Zimmer sample (not in </a:t>
            </a:r>
            <a:r>
              <a:rPr lang="en-US" dirty="0" err="1"/>
              <a:t>Synder</a:t>
            </a:r>
            <a:r>
              <a:rPr lang="en-US" dirty="0"/>
              <a:t>/NA12878)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nb-NO" sz="1600" b="1" i="1" dirty="0"/>
              <a:t>Reference :</a:t>
            </a:r>
            <a:r>
              <a:rPr lang="nb-NO" sz="1600" i="1" dirty="0"/>
              <a:t/>
            </a:r>
            <a:br>
              <a:rPr lang="nb-NO" sz="1600" i="1" dirty="0"/>
            </a:br>
            <a:r>
              <a:rPr lang="nb-NO" sz="1600" i="1" dirty="0" err="1"/>
              <a:t>Stokowy</a:t>
            </a:r>
            <a:r>
              <a:rPr lang="nb-NO" sz="1600" i="1" dirty="0"/>
              <a:t>, T, et al. </a:t>
            </a:r>
            <a:r>
              <a:rPr lang="en-US" sz="1600" i="1" dirty="0"/>
              <a:t>(2016) </a:t>
            </a:r>
            <a:r>
              <a:rPr lang="en-US" sz="1600" i="1" dirty="0" err="1"/>
              <a:t>RareVariantVis</a:t>
            </a:r>
            <a:r>
              <a:rPr lang="en-US" sz="1600" i="1" dirty="0"/>
              <a:t>: new tool for visualization of causative variants in rare monogenic disorders using whole genome sequencing data. Bioinformatics btw359</a:t>
            </a:r>
          </a:p>
          <a:p>
            <a:r>
              <a:rPr lang="en-US" dirty="0"/>
              <a:t> 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7F24-4BB0-1B48-BEA0-FED3BB3FE0C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6896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7F24-4BB0-1B48-BEA0-FED3BB3FE0CB}" type="slidenum">
              <a:rPr lang="en-US" smtClean="0"/>
              <a:t>3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45703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/>
              <a:t>Chromosome 1</a:t>
            </a:r>
            <a:endParaRPr lang="en-US" sz="2800" b="1" dirty="0"/>
          </a:p>
        </p:txBody>
      </p:sp>
      <p:pic>
        <p:nvPicPr>
          <p:cNvPr id="5" name="Picture 4" descr="chr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201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7F24-4BB0-1B48-BEA0-FED3BB3FE0CB}" type="slidenum">
              <a:rPr lang="en-US" smtClean="0"/>
              <a:t>4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0" y="45703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/>
              <a:t>Chromosome 6</a:t>
            </a:r>
            <a:endParaRPr lang="en-US" sz="2800" b="1" dirty="0"/>
          </a:p>
        </p:txBody>
      </p:sp>
      <p:pic>
        <p:nvPicPr>
          <p:cNvPr id="4" name="Picture 3" descr="chr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201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A7F24-4BB0-1B48-BEA0-FED3BB3FE0CB}" type="slidenum">
              <a:rPr lang="en-US" smtClean="0"/>
              <a:t>5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0" y="457031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/>
              <a:t>Chromosome 7</a:t>
            </a:r>
            <a:endParaRPr lang="en-US" sz="2800" b="1" dirty="0"/>
          </a:p>
        </p:txBody>
      </p:sp>
      <p:pic>
        <p:nvPicPr>
          <p:cNvPr id="4" name="Picture 3" descr="chr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201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33</Words>
  <Application>Microsoft Macintosh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DECLAN CLARKE</dc:creator>
  <cp:lastModifiedBy>DECLAN CLARKE</cp:lastModifiedBy>
  <cp:revision>7</cp:revision>
  <dcterms:created xsi:type="dcterms:W3CDTF">2016-06-15T19:27:14Z</dcterms:created>
  <dcterms:modified xsi:type="dcterms:W3CDTF">2016-06-27T21:29:28Z</dcterms:modified>
</cp:coreProperties>
</file>