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5" r:id="rId2"/>
    <p:sldId id="287" r:id="rId3"/>
    <p:sldId id="28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  <a:srgbClr val="8FF900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0" autoAdjust="0"/>
    <p:restoredTop sz="50000" autoAdjust="0"/>
  </p:normalViewPr>
  <p:slideViewPr>
    <p:cSldViewPr snapToGrid="0">
      <p:cViewPr>
        <p:scale>
          <a:sx n="102" d="100"/>
          <a:sy n="102" d="100"/>
        </p:scale>
        <p:origin x="880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FF38-3374-4B1E-8D29-A6610AC2EF3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7E91-7460-4413-92B0-FF657A2A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D6ED-9857-4FB4-8761-49D2071F9AB1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/>
          </a:bodyPr>
          <a:lstStyle/>
          <a:p>
            <a:r>
              <a:rPr lang="en-US" dirty="0" smtClean="0"/>
              <a:t>Personal genome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3" y="6356284"/>
            <a:ext cx="462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Rozowsky </a:t>
            </a:r>
            <a:r>
              <a:rPr lang="en-US" sz="2400" i="1" dirty="0"/>
              <a:t>et al.</a:t>
            </a:r>
            <a:r>
              <a:rPr lang="en-US" sz="2400" dirty="0"/>
              <a:t> </a:t>
            </a:r>
            <a:r>
              <a:rPr lang="en-US" sz="2400" i="1" dirty="0" err="1"/>
              <a:t>Mol</a:t>
            </a:r>
            <a:r>
              <a:rPr lang="en-US" sz="2400" i="1" dirty="0"/>
              <a:t> </a:t>
            </a:r>
            <a:r>
              <a:rPr lang="en-US" sz="2400" i="1" dirty="0" err="1"/>
              <a:t>Syst</a:t>
            </a:r>
            <a:r>
              <a:rPr lang="en-US" sz="2400" i="1" dirty="0"/>
              <a:t> </a:t>
            </a:r>
            <a:r>
              <a:rPr lang="en-US" sz="2400" i="1" dirty="0" err="1"/>
              <a:t>Biol</a:t>
            </a:r>
            <a:r>
              <a:rPr lang="en-US" sz="2400" i="1" dirty="0"/>
              <a:t> </a:t>
            </a:r>
            <a:r>
              <a:rPr lang="en-US" sz="2400" dirty="0"/>
              <a:t>(2011)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6"/>
          <a:stretch/>
        </p:blipFill>
        <p:spPr>
          <a:xfrm>
            <a:off x="1393793" y="1666640"/>
            <a:ext cx="9404414" cy="1171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5" b="10274"/>
          <a:stretch/>
        </p:blipFill>
        <p:spPr>
          <a:xfrm>
            <a:off x="1393792" y="4464425"/>
            <a:ext cx="9404414" cy="1613648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 rot="5400000">
            <a:off x="5808471" y="2502893"/>
            <a:ext cx="575056" cy="2297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93407"/>
            <a:ext cx="4903694" cy="148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Detecting exogenous </a:t>
            </a:r>
            <a:br>
              <a:rPr lang="en-US" dirty="0" smtClean="0"/>
            </a:br>
            <a:r>
              <a:rPr lang="en-US" dirty="0" smtClean="0"/>
              <a:t>sequences: </a:t>
            </a:r>
            <a:r>
              <a:rPr lang="en-US" b="1" dirty="0" smtClean="0"/>
              <a:t>exceRpt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4" y="2367280"/>
            <a:ext cx="3721100" cy="386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824" y="3005018"/>
            <a:ext cx="1718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can search for evidence of:</a:t>
            </a:r>
          </a:p>
          <a:p>
            <a:endParaRPr lang="en-US" dirty="0" smtClean="0"/>
          </a:p>
          <a:p>
            <a:r>
              <a:rPr lang="en-US" dirty="0" smtClean="0"/>
              <a:t>5,242  bacteria</a:t>
            </a:r>
            <a:br>
              <a:rPr lang="en-US" dirty="0" smtClean="0"/>
            </a:br>
            <a:r>
              <a:rPr lang="en-US" dirty="0" smtClean="0"/>
              <a:t>52  fungi</a:t>
            </a:r>
          </a:p>
          <a:p>
            <a:r>
              <a:rPr lang="en-US" dirty="0" smtClean="0"/>
              <a:t>40  plants</a:t>
            </a:r>
            <a:br>
              <a:rPr lang="en-US" dirty="0" smtClean="0"/>
            </a:br>
            <a:r>
              <a:rPr lang="en-US" dirty="0" smtClean="0"/>
              <a:t>32  </a:t>
            </a:r>
            <a:r>
              <a:rPr lang="en-US" dirty="0" err="1"/>
              <a:t>p</a:t>
            </a:r>
            <a:r>
              <a:rPr lang="en-US" dirty="0" err="1" smtClean="0"/>
              <a:t>rotists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 vertebrates</a:t>
            </a:r>
            <a:br>
              <a:rPr lang="en-US" dirty="0" smtClean="0"/>
            </a:br>
            <a:r>
              <a:rPr lang="en-US" dirty="0" smtClean="0"/>
              <a:t>5,758  </a:t>
            </a:r>
            <a:r>
              <a:rPr lang="en-US" dirty="0"/>
              <a:t>viruses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05749" y="1280160"/>
            <a:ext cx="4862609" cy="5285403"/>
            <a:chOff x="7941889" y="2455817"/>
            <a:chExt cx="3726469" cy="41097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1980" t="72521" b="1"/>
            <a:stretch/>
          </p:blipFill>
          <p:spPr>
            <a:xfrm>
              <a:off x="7941889" y="4880610"/>
              <a:ext cx="3719568" cy="16849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2219" t="14755" r="25474" b="45746"/>
            <a:stretch/>
          </p:blipFill>
          <p:spPr>
            <a:xfrm>
              <a:off x="7953319" y="2455817"/>
              <a:ext cx="2493701" cy="24219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74766" t="47417" r="-240" b="44255"/>
            <a:stretch/>
          </p:blipFill>
          <p:spPr>
            <a:xfrm>
              <a:off x="10453921" y="4358421"/>
              <a:ext cx="1214437" cy="5106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74766" t="16033" r="-240" b="62053"/>
            <a:stretch/>
          </p:blipFill>
          <p:spPr>
            <a:xfrm>
              <a:off x="10453920" y="2534194"/>
              <a:ext cx="1214437" cy="134366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951294" y="192779"/>
            <a:ext cx="2892330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Input: </a:t>
            </a:r>
          </a:p>
          <a:p>
            <a:r>
              <a:rPr lang="en-US" dirty="0" smtClean="0"/>
              <a:t>sequences that can not be</a:t>
            </a:r>
            <a:br>
              <a:rPr lang="en-US" dirty="0" smtClean="0"/>
            </a:br>
            <a:r>
              <a:rPr lang="en-US" dirty="0" smtClean="0"/>
              <a:t>explained in primary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05" b="38832"/>
          <a:stretch/>
        </p:blipFill>
        <p:spPr>
          <a:xfrm>
            <a:off x="258513" y="3670663"/>
            <a:ext cx="11688036" cy="29715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998" t="4520" b="7570"/>
          <a:stretch/>
        </p:blipFill>
        <p:spPr>
          <a:xfrm>
            <a:off x="258513" y="266681"/>
            <a:ext cx="4775488" cy="324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546" r="13039" b="11138"/>
          <a:stretch/>
        </p:blipFill>
        <p:spPr>
          <a:xfrm>
            <a:off x="6290618" y="266681"/>
            <a:ext cx="5655931" cy="3240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25925" y="266680"/>
            <a:ext cx="2808076" cy="1015663"/>
          </a:xfrm>
          <a:prstGeom prst="rect">
            <a:avLst/>
          </a:prstGeom>
          <a:solidFill>
            <a:srgbClr val="5B9BD5">
              <a:alpha val="65882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Subject N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All bacteria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Mostly </a:t>
            </a:r>
            <a:r>
              <a:rPr lang="en-US" sz="1400" b="1" dirty="0" err="1" smtClean="0">
                <a:solidFill>
                  <a:schemeClr val="bg1"/>
                </a:solidFill>
              </a:rPr>
              <a:t>Propionibacterium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Could be skin contamination (acne)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618" y="266681"/>
            <a:ext cx="2530308" cy="1015663"/>
          </a:xfrm>
          <a:prstGeom prst="rect">
            <a:avLst/>
          </a:prstGeom>
          <a:solidFill>
            <a:srgbClr val="70AD47">
              <a:alpha val="6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Subject Z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All bacteria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Mostly </a:t>
            </a:r>
            <a:r>
              <a:rPr lang="en-US" sz="1400" b="1" dirty="0" err="1" smtClean="0">
                <a:solidFill>
                  <a:schemeClr val="bg1"/>
                </a:solidFill>
              </a:rPr>
              <a:t>Acinetobacter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Prob. laboratory contamination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513" y="3655593"/>
            <a:ext cx="3627981" cy="1015663"/>
          </a:xfrm>
          <a:prstGeom prst="rect">
            <a:avLst/>
          </a:prstGeom>
          <a:solidFill>
            <a:srgbClr val="FF0000">
              <a:alpha val="6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Subject 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Mostly bacteria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Massive diversity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Likely due to saliva (rather than blood) sample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43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Personal genome construction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personal genomes for ENCODE data</dc:title>
  <dc:creator>Jieming Chen</dc:creator>
  <cp:lastModifiedBy>Microsoft Office User</cp:lastModifiedBy>
  <cp:revision>96</cp:revision>
  <dcterms:created xsi:type="dcterms:W3CDTF">2016-02-20T05:26:41Z</dcterms:created>
  <dcterms:modified xsi:type="dcterms:W3CDTF">2016-02-24T22:43:52Z</dcterms:modified>
</cp:coreProperties>
</file>