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30" autoAdjust="0"/>
    <p:restoredTop sz="63648"/>
  </p:normalViewPr>
  <p:slideViewPr>
    <p:cSldViewPr snapToGrid="0">
      <p:cViewPr varScale="1">
        <p:scale>
          <a:sx n="58" d="100"/>
          <a:sy n="58" d="100"/>
        </p:scale>
        <p:origin x="-936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540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428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2140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872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6498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6128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00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9023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543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0138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78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59B40-7F23-4C24-9EE5-009944AC91F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2/26/16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C9A88-1A31-4F68-9194-A7479FA6C312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808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2117" y="41265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Raw Reads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</a:t>
            </a:r>
            <a:r>
              <a:rPr lang="en-US" b="1" dirty="0" err="1" smtClean="0">
                <a:solidFill>
                  <a:prstClr val="white"/>
                </a:solidFill>
                <a:latin typeface="Calibri"/>
              </a:rPr>
              <a:t>fastq</a:t>
            </a:r>
            <a:r>
              <a:rPr lang="en-US" b="1" dirty="0" smtClean="0">
                <a:solidFill>
                  <a:prstClr val="white"/>
                </a:solidFill>
                <a:latin typeface="Calibri"/>
              </a:rPr>
              <a:t>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" name="Oval 4"/>
          <p:cNvSpPr/>
          <p:nvPr/>
        </p:nvSpPr>
        <p:spPr>
          <a:xfrm>
            <a:off x="6614458" y="1227326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Human Aligned Reads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(BAM)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82117" y="2626211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SNPs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372756" y="1503262"/>
            <a:ext cx="2264898" cy="8862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Non-human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Oval 7"/>
          <p:cNvSpPr/>
          <p:nvPr/>
        </p:nvSpPr>
        <p:spPr>
          <a:xfrm>
            <a:off x="9369084" y="2624798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SVs</a:t>
            </a: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9" name="Oval 8"/>
          <p:cNvSpPr/>
          <p:nvPr/>
        </p:nvSpPr>
        <p:spPr>
          <a:xfrm>
            <a:off x="8562629" y="4541047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Personal Genome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872936" y="4557131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Coding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3171333" y="4576375"/>
            <a:ext cx="2264898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Noncoding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4" name="Straight Arrow Connector 13"/>
          <p:cNvCxnSpPr>
            <a:stCxn id="4" idx="4"/>
            <a:endCxn id="5" idx="0"/>
          </p:cNvCxnSpPr>
          <p:nvPr/>
        </p:nvCxnSpPr>
        <p:spPr>
          <a:xfrm>
            <a:off x="5014566" y="927529"/>
            <a:ext cx="2732341" cy="299797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4"/>
            <a:endCxn id="6" idx="0"/>
          </p:cNvCxnSpPr>
          <p:nvPr/>
        </p:nvCxnSpPr>
        <p:spPr>
          <a:xfrm flipH="1">
            <a:off x="5014566" y="2113590"/>
            <a:ext cx="2732341" cy="512621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4"/>
            <a:endCxn id="8" idx="0"/>
          </p:cNvCxnSpPr>
          <p:nvPr/>
        </p:nvCxnSpPr>
        <p:spPr>
          <a:xfrm>
            <a:off x="7746907" y="2113590"/>
            <a:ext cx="2754626" cy="511208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4"/>
            <a:endCxn id="7" idx="0"/>
          </p:cNvCxnSpPr>
          <p:nvPr/>
        </p:nvCxnSpPr>
        <p:spPr>
          <a:xfrm flipH="1">
            <a:off x="1505205" y="927529"/>
            <a:ext cx="3509361" cy="575733"/>
          </a:xfrm>
          <a:prstGeom prst="straightConnector1">
            <a:avLst/>
          </a:prstGeom>
          <a:ln w="19050" cmpd="sng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4"/>
            <a:endCxn id="11" idx="0"/>
          </p:cNvCxnSpPr>
          <p:nvPr/>
        </p:nvCxnSpPr>
        <p:spPr>
          <a:xfrm flipH="1">
            <a:off x="4303782" y="3512475"/>
            <a:ext cx="710784" cy="1063900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4"/>
            <a:endCxn id="10" idx="0"/>
          </p:cNvCxnSpPr>
          <p:nvPr/>
        </p:nvCxnSpPr>
        <p:spPr>
          <a:xfrm>
            <a:off x="5014566" y="3512475"/>
            <a:ext cx="1990819" cy="1044656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>
            <a:stCxn id="1039" idx="4"/>
            <a:endCxn id="9" idx="0"/>
          </p:cNvCxnSpPr>
          <p:nvPr/>
        </p:nvCxnSpPr>
        <p:spPr>
          <a:xfrm>
            <a:off x="7762213" y="3491818"/>
            <a:ext cx="1932865" cy="1049229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4" name="Straight Arrow Connector 1033"/>
          <p:cNvCxnSpPr>
            <a:stCxn id="10" idx="4"/>
          </p:cNvCxnSpPr>
          <p:nvPr/>
        </p:nvCxnSpPr>
        <p:spPr>
          <a:xfrm>
            <a:off x="7005385" y="5443395"/>
            <a:ext cx="0" cy="7641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Straight Arrow Connector 1035"/>
          <p:cNvCxnSpPr>
            <a:stCxn id="11" idx="4"/>
          </p:cNvCxnSpPr>
          <p:nvPr/>
        </p:nvCxnSpPr>
        <p:spPr>
          <a:xfrm>
            <a:off x="4303782" y="5462639"/>
            <a:ext cx="0" cy="7641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9" name="Oval 1038"/>
          <p:cNvSpPr/>
          <p:nvPr/>
        </p:nvSpPr>
        <p:spPr>
          <a:xfrm>
            <a:off x="6643831" y="2605554"/>
            <a:ext cx="2236763" cy="886264"/>
          </a:xfrm>
          <a:prstGeom prst="ellips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prstClr val="white"/>
                </a:solidFill>
                <a:latin typeface="Calibri"/>
              </a:rPr>
              <a:t>Indels</a:t>
            </a:r>
            <a:endParaRPr lang="en-US" b="1" dirty="0" smtClean="0">
              <a:solidFill>
                <a:prstClr val="white"/>
              </a:solidFill>
              <a:latin typeface="Calibri"/>
            </a:endParaRPr>
          </a:p>
          <a:p>
            <a:pPr algn="ctr"/>
            <a:r>
              <a:rPr lang="en-US" b="1" dirty="0" smtClean="0">
                <a:solidFill>
                  <a:prstClr val="white"/>
                </a:solidFill>
                <a:latin typeface="Calibri"/>
              </a:rPr>
              <a:t>(VCF)</a:t>
            </a:r>
            <a:endParaRPr lang="en-US" b="1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41" name="TextBox 1040"/>
          <p:cNvSpPr txBox="1"/>
          <p:nvPr/>
        </p:nvSpPr>
        <p:spPr>
          <a:xfrm>
            <a:off x="9636895" y="4206702"/>
            <a:ext cx="1484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>
                <a:solidFill>
                  <a:prstClr val="black"/>
                </a:solidFill>
                <a:latin typeface="Calibri"/>
              </a:rPr>
              <a:t>AlleleDB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2" name="TextBox 1041"/>
          <p:cNvSpPr txBox="1"/>
          <p:nvPr/>
        </p:nvSpPr>
        <p:spPr>
          <a:xfrm>
            <a:off x="4329007" y="5705427"/>
            <a:ext cx="12930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Funseq2,</a:t>
            </a:r>
            <a:br>
              <a:rPr lang="en-US" dirty="0" smtClean="0">
                <a:solidFill>
                  <a:prstClr val="black"/>
                </a:solidFill>
                <a:latin typeface="Calibri"/>
              </a:rPr>
            </a:br>
            <a:r>
              <a:rPr lang="en-US" dirty="0" err="1" smtClean="0">
                <a:solidFill>
                  <a:prstClr val="black"/>
                </a:solidFill>
                <a:latin typeface="Calibri"/>
              </a:rPr>
              <a:t>AlleleDB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44" name="TextBox 1043"/>
          <p:cNvSpPr txBox="1"/>
          <p:nvPr/>
        </p:nvSpPr>
        <p:spPr>
          <a:xfrm>
            <a:off x="7056481" y="5705427"/>
            <a:ext cx="1610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ALOFT,</a:t>
            </a: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STRESS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050" name="Straight Arrow Connector 1049"/>
          <p:cNvCxnSpPr>
            <a:stCxn id="5" idx="4"/>
            <a:endCxn id="1039" idx="0"/>
          </p:cNvCxnSpPr>
          <p:nvPr/>
        </p:nvCxnSpPr>
        <p:spPr>
          <a:xfrm>
            <a:off x="7746907" y="2113590"/>
            <a:ext cx="15306" cy="491964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1" name="TextBox 1050"/>
          <p:cNvSpPr txBox="1"/>
          <p:nvPr/>
        </p:nvSpPr>
        <p:spPr>
          <a:xfrm>
            <a:off x="9258746" y="1489638"/>
            <a:ext cx="1439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CNVnator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err="1" smtClean="0">
                <a:solidFill>
                  <a:prstClr val="black"/>
                </a:solidFill>
                <a:latin typeface="Calibri"/>
              </a:rPr>
              <a:t>Somatator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RDV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9" name="Straight Arrow Connector 28"/>
          <p:cNvCxnSpPr>
            <a:stCxn id="8" idx="4"/>
            <a:endCxn id="9" idx="0"/>
          </p:cNvCxnSpPr>
          <p:nvPr/>
        </p:nvCxnSpPr>
        <p:spPr>
          <a:xfrm flipH="1">
            <a:off x="9695078" y="3511062"/>
            <a:ext cx="806455" cy="1029985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4"/>
            <a:endCxn id="9" idx="0"/>
          </p:cNvCxnSpPr>
          <p:nvPr/>
        </p:nvCxnSpPr>
        <p:spPr>
          <a:xfrm>
            <a:off x="5014566" y="3512475"/>
            <a:ext cx="4680512" cy="1028572"/>
          </a:xfrm>
          <a:prstGeom prst="straightConnector1">
            <a:avLst/>
          </a:prstGeom>
          <a:ln w="19050" cmpd="sng"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814914" y="956278"/>
            <a:ext cx="1610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</a:rPr>
              <a:t>exceRpt</a:t>
            </a:r>
          </a:p>
        </p:txBody>
      </p:sp>
    </p:spTree>
    <p:extLst>
      <p:ext uri="{BB962C8B-B14F-4D97-AF65-F5344CB8AC3E}">
        <p14:creationId xmlns:p14="http://schemas.microsoft.com/office/powerpoint/2010/main" val="640596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40</Words>
  <Application>Microsoft Macintosh PowerPoint</Application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Ulysses</dc:creator>
  <cp:lastModifiedBy>Mark Gerstein</cp:lastModifiedBy>
  <cp:revision>14</cp:revision>
  <dcterms:created xsi:type="dcterms:W3CDTF">2016-02-24T16:47:04Z</dcterms:created>
  <dcterms:modified xsi:type="dcterms:W3CDTF">2016-02-26T15:50:50Z</dcterms:modified>
</cp:coreProperties>
</file>